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4566-4F31-D7C6-5F20-14DB50874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38EE1-DF20-56A2-AD70-121696FD9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08EC5-E166-9079-DCF1-D57005E7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9D9B4-EA20-C7A7-8167-3948CADD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2289-D3E7-89C7-378D-040064C0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4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8235-77CE-26CD-8ADE-6C83BE59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5CF8C-882E-8E0D-E78C-1D10881D2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39334-E026-3C5D-8092-ECF87FAA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E259-07CF-5447-A936-6E44EC75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153B2-852B-4E30-40EF-97996588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8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3D3F4-E396-5271-C7F9-0D392E8AD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7CA25-F3AE-B30F-293C-D965EC041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62852-F91D-C06E-285C-8EEDC36A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F80AC-00E6-2479-B3AD-0016ACBE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D0126-125E-0045-E31E-0796D222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1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F317-4979-A713-6F02-1AA3CE4A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B6DB-CBB6-7F42-751E-75BD07435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DDDD1-1B8D-3A8A-1AAC-5C03F9D8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8059-3724-0BB4-F3A7-5DBE74E0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83FC0-37EC-B45B-C2A7-4CE6743C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40A9-C65E-0CA7-9885-A32007CB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68DE9-04D6-9113-D1D7-58BEF6387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781D-31BF-1955-EF02-8D9CC737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4A403-7F06-A223-3E40-E5D8BA89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D6531-38EA-E2AC-7D0B-9EF2DD61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390B-9437-6CF6-19B9-8C06B8C2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33F8-1957-8193-F940-89C9CB649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579A2-81EF-8F25-DC51-CD3EE27F0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804CA-26AC-8A70-4D57-F9492EB5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BF023-4137-2827-5204-0AD9C5AC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A7B81-D41D-A702-41F3-766A13E4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9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727E-060D-3643-71A8-536C5378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501AB-6184-1ADC-1B46-983B6EF76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A5BF0-1897-85D6-E2EE-50D2CBB94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A9460-0E97-B9E5-6D0D-06DDF6D2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C9D0A-5AEB-15AB-98F0-8B7D0EE96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0EFB5-E0C2-3915-386E-3D142E03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3F187-CDE6-3DBD-8EE8-84C41D5C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CCFC8-D193-225D-0CB8-797EA91A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7E8A-C44B-3FF9-EF10-EBE60D74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CD1DD-2FF8-3D50-504D-AC78190C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A18D2-22C7-2B29-7684-B0DA4B3B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DEAD5-8888-6BA0-A558-23B93A2E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C6A84-0A3A-A529-2D99-91638728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73E3C-AA8D-A534-C5F8-D387DAF4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EF43A-89D2-C0DF-B7FB-767BF007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0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EA7F-6125-E779-C6BA-3B1DF11D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14338-C680-2466-76D8-5B0B6CB17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516D6-A3D3-923E-2FC3-759177D2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C408F-FB8F-2F2D-032D-756A618B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33112-6F54-5E25-B2A7-D7ED5630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04A74-C6FE-35B1-AAD2-9F01E822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3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46CD-1771-AFEA-5696-7BCFE3A8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33E8A-98A9-2EE2-4390-230DC647A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19C77-5D1D-DA60-551E-E0F536F8A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0FD01-73BD-1A47-5D06-E6505B72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614E-C92E-4D01-B63E-DDE3C3198B11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FA8BD-3ECD-BA8F-097E-5BA08C1C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98A87-EBCF-7E5C-D1E1-A15921D4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50DB5-D0D3-C6B9-CCCF-F3F488AA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3FE36-FDEA-23FB-F702-31BAACFAA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ABCFE-E7DE-7A8B-EA32-0B8DB58DC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F614E-C92E-4D01-B63E-DDE3C3198B11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846F-6235-4C05-9128-7DECB87A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860F-8B34-3041-F30D-CE327B41D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99F1-7EDC-4F86-AF57-9BB583F7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D7DDDA-5F4E-4760-8B29-9360C8880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7010400" y="3602038"/>
            <a:ext cx="107696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2E329-9470-6248-2013-D3C6F3C82760}"/>
              </a:ext>
            </a:extLst>
          </p:cNvPr>
          <p:cNvSpPr/>
          <p:nvPr/>
        </p:nvSpPr>
        <p:spPr>
          <a:xfrm>
            <a:off x="0" y="0"/>
            <a:ext cx="845311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B282922F-5658-C2E2-912D-6F36D02EBBB5}"/>
              </a:ext>
            </a:extLst>
          </p:cNvPr>
          <p:cNvSpPr/>
          <p:nvPr/>
        </p:nvSpPr>
        <p:spPr>
          <a:xfrm rot="10800000">
            <a:off x="4664497" y="-71438"/>
            <a:ext cx="7515225" cy="6858000"/>
          </a:xfrm>
          <a:prstGeom prst="flowChartDela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D327CC-1DA5-677C-A5A1-B35C618FB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560" y="1135356"/>
            <a:ext cx="845166" cy="82679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752CE24-F9F4-0429-E0C7-57DC4FFDF56E}"/>
              </a:ext>
            </a:extLst>
          </p:cNvPr>
          <p:cNvSpPr/>
          <p:nvPr/>
        </p:nvSpPr>
        <p:spPr>
          <a:xfrm>
            <a:off x="5854191" y="2354556"/>
            <a:ext cx="806535" cy="82679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1891B8B0-8081-BE64-6CF8-8A3D48876C59}"/>
              </a:ext>
            </a:extLst>
          </p:cNvPr>
          <p:cNvSpPr/>
          <p:nvPr/>
        </p:nvSpPr>
        <p:spPr>
          <a:xfrm>
            <a:off x="-34095" y="1457325"/>
            <a:ext cx="4744966" cy="3800475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Jagannath University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B9F7BB-8ADC-2472-D203-A57A5FEE303A}"/>
              </a:ext>
            </a:extLst>
          </p:cNvPr>
          <p:cNvSpPr/>
          <p:nvPr/>
        </p:nvSpPr>
        <p:spPr>
          <a:xfrm>
            <a:off x="1683334" y="2064387"/>
            <a:ext cx="1110613" cy="774064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EC4C48-FB25-10CD-D4C2-DF56C50D0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506" y="3876674"/>
            <a:ext cx="2590270" cy="100012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57A121E-B24D-7100-E73F-621EBCE6BACB}"/>
              </a:ext>
            </a:extLst>
          </p:cNvPr>
          <p:cNvSpPr/>
          <p:nvPr/>
        </p:nvSpPr>
        <p:spPr>
          <a:xfrm>
            <a:off x="5853870" y="3573756"/>
            <a:ext cx="806535" cy="826793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9BE922-901C-AE51-EB30-C235A385A4BE}"/>
              </a:ext>
            </a:extLst>
          </p:cNvPr>
          <p:cNvSpPr/>
          <p:nvPr/>
        </p:nvSpPr>
        <p:spPr>
          <a:xfrm>
            <a:off x="5889009" y="4876799"/>
            <a:ext cx="845166" cy="826792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C7710E63-16D1-B680-9F5F-94CE091CB06F}"/>
              </a:ext>
            </a:extLst>
          </p:cNvPr>
          <p:cNvSpPr txBox="1"/>
          <p:nvPr/>
        </p:nvSpPr>
        <p:spPr>
          <a:xfrm>
            <a:off x="7012514" y="1246419"/>
            <a:ext cx="3769890" cy="9220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+8801528906179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3357BE4D-5E39-C3C9-CB0E-89539E437FE1}"/>
              </a:ext>
            </a:extLst>
          </p:cNvPr>
          <p:cNvSpPr txBox="1"/>
          <p:nvPr/>
        </p:nvSpPr>
        <p:spPr>
          <a:xfrm>
            <a:off x="7012514" y="2402987"/>
            <a:ext cx="5167208" cy="72993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pretomdat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19@gmail.com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B3815C04-7E41-0C39-11DA-C073BD8EE7C9}"/>
              </a:ext>
            </a:extLst>
          </p:cNvPr>
          <p:cNvSpPr txBox="1"/>
          <p:nvPr/>
        </p:nvSpPr>
        <p:spPr>
          <a:xfrm>
            <a:off x="7012514" y="3670618"/>
            <a:ext cx="4865161" cy="72993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www.jnu.ac.bd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9DF43459-4189-932A-D2C7-E4DA8B442DC7}"/>
              </a:ext>
            </a:extLst>
          </p:cNvPr>
          <p:cNvSpPr txBox="1"/>
          <p:nvPr/>
        </p:nvSpPr>
        <p:spPr>
          <a:xfrm>
            <a:off x="7026925" y="4756466"/>
            <a:ext cx="3867150" cy="72993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9-10 Chittaranjan Avenue, Dhaka 1100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Ankon Saha</dc:creator>
  <cp:lastModifiedBy>PRETAM KUMAR DATTA</cp:lastModifiedBy>
  <cp:revision>18</cp:revision>
  <dcterms:created xsi:type="dcterms:W3CDTF">2024-10-25T09:43:30Z</dcterms:created>
  <dcterms:modified xsi:type="dcterms:W3CDTF">2024-10-25T10:39:55Z</dcterms:modified>
</cp:coreProperties>
</file>