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EBACC-9A9F-4D28-BCB8-0E387DEC5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A6B012-8209-47CA-BCBE-94B65CF1A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549823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Sector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LN71258522 (Pretell Salvador, Wilder Daniel)</dc:creator>
  <cp:lastModifiedBy>LN71258522 (Pretell Salvador, Wilder Daniel)</cp:lastModifiedBy>
  <cp:revision>1</cp:revision>
  <dcterms:created xsi:type="dcterms:W3CDTF">2023-07-04T22:15:20Z</dcterms:created>
  <dcterms:modified xsi:type="dcterms:W3CDTF">2023-07-04T22:15:32Z</dcterms:modified>
</cp:coreProperties>
</file>