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P</a:t>
            </a:r>
            <a:r>
              <a:rPr dirty="0" lang="en-US" err="1" smtClean="0"/>
              <a:t>r</a:t>
            </a:r>
            <a:r>
              <a:rPr dirty="0" lang="en-US" err="1" smtClean="0"/>
              <a:t>e</a:t>
            </a:r>
            <a:r>
              <a:rPr dirty="0" lang="en-US" err="1" smtClean="0"/>
              <a:t>t</a:t>
            </a:r>
            <a:r>
              <a:rPr dirty="0" lang="en-US" err="1" smtClean="0"/>
              <a:t>h</a:t>
            </a:r>
            <a:r>
              <a:rPr dirty="0" lang="en-US" err="1" smtClean="0"/>
              <a:t>e</a:t>
            </a:r>
            <a:r>
              <a:rPr dirty="0" lang="en-US" err="1" smtClean="0"/>
              <a:t>e</a:t>
            </a:r>
            <a:r>
              <a:rPr dirty="0" lang="en-US" err="1" smtClean="0"/>
              <a:t>k</a:t>
            </a:r>
            <a:r>
              <a:rPr dirty="0" lang="en-US" err="1" smtClean="0"/>
              <a:t>a</a:t>
            </a:r>
            <a:r>
              <a:rPr dirty="0" lang="en-US" err="1" smtClean="0"/>
              <a:t>.</a:t>
            </a:r>
            <a:r>
              <a:rPr dirty="0" lang="en-US" err="1" smtClean="0"/>
              <a:t>S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1222011</a:t>
            </a:r>
            <a:r>
              <a:rPr dirty="0" lang="en-US" smtClean="0"/>
              <a:t>3</a:t>
            </a:r>
            <a:r>
              <a:rPr dirty="0" lang="en-US" smtClean="0"/>
              <a:t>9</a:t>
            </a:r>
            <a:r>
              <a:rPr dirty="0" lang="en-US" smtClean="0"/>
              <a:t>/</a:t>
            </a:r>
            <a:r>
              <a:rPr dirty="0" lang="en-US" smtClean="0"/>
              <a:t> </a:t>
            </a:r>
            <a:r>
              <a:rPr dirty="0" lang="en-US" smtClean="0"/>
              <a:t>u</a:t>
            </a:r>
            <a:r>
              <a:rPr dirty="0" lang="en-US" smtClean="0"/>
              <a:t>n</a:t>
            </a:r>
            <a:r>
              <a:rPr dirty="0" lang="en-US" smtClean="0"/>
              <a:t>m</a:t>
            </a:r>
            <a:r>
              <a:rPr dirty="0" lang="en-US" smtClean="0"/>
              <a:t>2</a:t>
            </a:r>
            <a:r>
              <a:rPr dirty="0" lang="en-US" smtClean="0"/>
              <a:t>9</a:t>
            </a:r>
            <a:r>
              <a:rPr dirty="0" lang="en-US" smtClean="0"/>
              <a:t>9</a:t>
            </a:r>
            <a:r>
              <a:rPr dirty="0" lang="en-US" smtClean="0"/>
              <a:t>b</a:t>
            </a:r>
            <a:r>
              <a:rPr dirty="0" lang="en-US" smtClean="0"/>
              <a:t>c</a:t>
            </a:r>
            <a:r>
              <a:rPr dirty="0" lang="en-US" smtClean="0"/>
              <a:t>o</a:t>
            </a:r>
            <a:r>
              <a:rPr dirty="0" lang="en-US" smtClean="0"/>
              <a:t>m</a:t>
            </a:r>
            <a:r>
              <a:rPr dirty="0" lang="en-US" smtClean="0"/>
              <a:t>(</a:t>
            </a:r>
            <a:r>
              <a:rPr dirty="0" lang="en-US" smtClean="0"/>
              <a:t>c</a:t>
            </a:r>
            <a:r>
              <a:rPr dirty="0" lang="en-US" smtClean="0"/>
              <a:t>s</a:t>
            </a:r>
            <a:r>
              <a:rPr dirty="0" lang="en-US" smtClean="0"/>
              <a:t>)</a:t>
            </a:r>
            <a:r>
              <a:rPr dirty="0" lang="en-US" smtClean="0"/>
              <a:t>/</a:t>
            </a:r>
            <a:endParaRPr altLang="en-US" lang="zh-CN"/>
          </a:p>
          <a:p>
            <a:r>
              <a:rPr altLang="en-US" dirty="0" lang="en-US" smtClean="0"/>
              <a:t>6</a:t>
            </a:r>
            <a:r>
              <a:rPr altLang="en-US" dirty="0" lang="en-US" smtClean="0"/>
              <a:t>8</a:t>
            </a:r>
            <a:r>
              <a:rPr altLang="en-US" dirty="0" lang="en-US" smtClean="0"/>
              <a:t>8</a:t>
            </a:r>
            <a:r>
              <a:rPr altLang="en-US" dirty="0" lang="en-US" smtClean="0"/>
              <a:t>7</a:t>
            </a:r>
            <a:r>
              <a:rPr altLang="en-US" dirty="0" lang="en-US" smtClean="0"/>
              <a:t>1</a:t>
            </a:r>
            <a:r>
              <a:rPr altLang="en-US" dirty="0" lang="en-US" smtClean="0"/>
              <a:t>1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2024-08-28T13:22:36Z</dcterms:created>
  <dcterms:modified xsi:type="dcterms:W3CDTF">2024-09-02T06:57:29Z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541a215969bd4dfa8ebb5f78aba621c8</vt:lpwstr>
  </property>
</Properties>
</file>