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4E7-8891-0F4A-CDAE-BF75E4897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98655"/>
            <a:ext cx="8825658" cy="3032566"/>
          </a:xfrm>
        </p:spPr>
        <p:txBody>
          <a:bodyPr/>
          <a:lstStyle/>
          <a:p>
            <a:pPr algn="ctr"/>
            <a:r>
              <a:rPr lang="en-IN" b="1" dirty="0"/>
              <a:t>TRADITIONAL METHODS</a:t>
            </a:r>
            <a:br>
              <a:rPr lang="en-IN" b="1" dirty="0"/>
            </a:br>
            <a:r>
              <a:rPr lang="en-IN" b="1" dirty="0"/>
              <a:t>VS</a:t>
            </a:r>
            <a:br>
              <a:rPr lang="en-IN" b="1" dirty="0"/>
            </a:br>
            <a:r>
              <a:rPr lang="en-IN" b="1" dirty="0"/>
              <a:t>AGILE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B3AFC-3FA7-2B0D-7CD8-4FE33F11D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7553" y="4224759"/>
            <a:ext cx="2974695" cy="1414041"/>
          </a:xfrm>
        </p:spPr>
        <p:txBody>
          <a:bodyPr>
            <a:normAutofit fontScale="92500"/>
          </a:bodyPr>
          <a:lstStyle/>
          <a:p>
            <a:r>
              <a:rPr lang="en-IN" sz="3500" b="1" dirty="0"/>
              <a:t>PRESENTED BY</a:t>
            </a:r>
          </a:p>
          <a:p>
            <a:r>
              <a:rPr lang="en-IN" sz="3900" dirty="0">
                <a:solidFill>
                  <a:schemeClr val="bg1"/>
                </a:solidFill>
              </a:rPr>
              <a:t>D. PRETHIKA</a:t>
            </a:r>
          </a:p>
        </p:txBody>
      </p:sp>
    </p:spTree>
    <p:extLst>
      <p:ext uri="{BB962C8B-B14F-4D97-AF65-F5344CB8AC3E}">
        <p14:creationId xmlns:p14="http://schemas.microsoft.com/office/powerpoint/2010/main" val="3699794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9DFB-5346-C090-9782-5B73DA71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F5031-C136-165B-E392-9A55923D1DE3}"/>
              </a:ext>
            </a:extLst>
          </p:cNvPr>
          <p:cNvSpPr txBox="1"/>
          <p:nvPr/>
        </p:nvSpPr>
        <p:spPr>
          <a:xfrm>
            <a:off x="1643605" y="2680861"/>
            <a:ext cx="8272762" cy="2532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Traditional methods</a:t>
            </a:r>
            <a:r>
              <a:rPr lang="en-US" dirty="0"/>
              <a:t> (like Waterfall) offer a structured, sequential approach, best for projects with well-defined and stable requirements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Agile methods</a:t>
            </a:r>
            <a:r>
              <a:rPr lang="en-US" dirty="0"/>
              <a:t> (like Scrum) provide flexibility, faster feedback, and continuous improvement, making them ideal for dynamic and evolving projects.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87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73A7-5085-3D1D-B901-8BA8E962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7200" b="1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AD0A0-6499-0006-BA96-E8A8F6E3B1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2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6884-B96A-AEC4-4C0B-B5A74A83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66724-1C01-40DE-BD9C-295BA6482F9A}"/>
              </a:ext>
            </a:extLst>
          </p:cNvPr>
          <p:cNvSpPr txBox="1"/>
          <p:nvPr/>
        </p:nvSpPr>
        <p:spPr>
          <a:xfrm>
            <a:off x="2453833" y="2958654"/>
            <a:ext cx="7095281" cy="2948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Understand</a:t>
            </a:r>
            <a:r>
              <a:rPr lang="en-US" dirty="0"/>
              <a:t> different software development models (Waterfall, V-Model, Spiral, Agile Scrum) and their key features.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Compare</a:t>
            </a:r>
            <a:r>
              <a:rPr lang="en-US" dirty="0"/>
              <a:t> the advantages and disadvantages of traditional and agile methodologies to choose the right model for different projects.</a:t>
            </a:r>
          </a:p>
        </p:txBody>
      </p:sp>
    </p:spTree>
    <p:extLst>
      <p:ext uri="{BB962C8B-B14F-4D97-AF65-F5344CB8AC3E}">
        <p14:creationId xmlns:p14="http://schemas.microsoft.com/office/powerpoint/2010/main" val="132464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7D5-37C5-508B-A600-A378D909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TRADITIONAL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9205E-8CAE-CDCF-F091-A8AA72BF4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dirty="0"/>
              <a:t>Waterfall model</a:t>
            </a:r>
          </a:p>
          <a:p>
            <a:pPr>
              <a:buFont typeface="+mj-lt"/>
              <a:buAutoNum type="arabicPeriod"/>
            </a:pPr>
            <a:r>
              <a:rPr lang="en-IN" dirty="0"/>
              <a:t>V – model</a:t>
            </a:r>
          </a:p>
          <a:p>
            <a:pPr>
              <a:buFont typeface="+mj-lt"/>
              <a:buAutoNum type="arabicPeriod"/>
            </a:pPr>
            <a:r>
              <a:rPr lang="en-IN" dirty="0"/>
              <a:t>Spiral model</a:t>
            </a:r>
          </a:p>
        </p:txBody>
      </p:sp>
    </p:spTree>
    <p:extLst>
      <p:ext uri="{BB962C8B-B14F-4D97-AF65-F5344CB8AC3E}">
        <p14:creationId xmlns:p14="http://schemas.microsoft.com/office/powerpoint/2010/main" val="273921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6FC3D2-2B10-144F-5CF2-B1DE96D69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7899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602E88-C1B0-CC21-12F5-B66E10131EB6}"/>
              </a:ext>
            </a:extLst>
          </p:cNvPr>
          <p:cNvSpPr txBox="1"/>
          <p:nvPr/>
        </p:nvSpPr>
        <p:spPr>
          <a:xfrm>
            <a:off x="5972537" y="1249980"/>
            <a:ext cx="5833641" cy="5112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sequential software development model where each phase must be completed before the next begins.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1"/>
                </a:solidFill>
              </a:rPr>
              <a:t>Advantages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Simple to understand and easy to manage due to its structured approach.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1"/>
                </a:solidFill>
              </a:rPr>
              <a:t>Disadvantages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Difficult to accommodate changes once the process is underway.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Late discovery of issues, since testing happens after development is complete.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0298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38EA53A-82A5-CAC2-0B48-FDE0658FE3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8" r="11185"/>
          <a:stretch/>
        </p:blipFill>
        <p:spPr bwMode="auto">
          <a:xfrm>
            <a:off x="358814" y="1163255"/>
            <a:ext cx="4919241" cy="569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5469F4-15D6-27B8-58A5-2F6D0A9F191F}"/>
              </a:ext>
            </a:extLst>
          </p:cNvPr>
          <p:cNvSpPr txBox="1"/>
          <p:nvPr/>
        </p:nvSpPr>
        <p:spPr>
          <a:xfrm>
            <a:off x="1685752" y="516924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</a:rPr>
              <a:t>V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CF785-2687-0DA5-E9FD-FCF0A6F67A54}"/>
              </a:ext>
            </a:extLst>
          </p:cNvPr>
          <p:cNvSpPr txBox="1"/>
          <p:nvPr/>
        </p:nvSpPr>
        <p:spPr>
          <a:xfrm>
            <a:off x="5739116" y="1082293"/>
            <a:ext cx="6094070" cy="5856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 is an extension of the Waterfall model where each development stage is directly associated with a testing phase.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 emphasizes verification (left side) and validation (right side) activities happening in parallel with development.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Advantages</a:t>
            </a:r>
          </a:p>
          <a:p>
            <a:pPr>
              <a:lnSpc>
                <a:spcPct val="150000"/>
              </a:lnSpc>
            </a:pPr>
            <a:r>
              <a:rPr lang="en-US" dirty="0"/>
              <a:t>	Testing activities start early, improving defect detection. Clear and structured process with specific deliverables for each phase.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Disadvantages</a:t>
            </a:r>
          </a:p>
          <a:p>
            <a:pPr>
              <a:lnSpc>
                <a:spcPct val="150000"/>
              </a:lnSpc>
            </a:pPr>
            <a:r>
              <a:rPr lang="en-US" dirty="0"/>
              <a:t>	Rigid model; difficult to adapt to changes once underway. Not suitable for projects with unclear or evolving requirements.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83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688DE396-6908-BA68-3BA0-1FA3F75DC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706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96EDBC-9AED-2447-9013-B847877CEAFB}"/>
              </a:ext>
            </a:extLst>
          </p:cNvPr>
          <p:cNvSpPr txBox="1"/>
          <p:nvPr/>
        </p:nvSpPr>
        <p:spPr>
          <a:xfrm>
            <a:off x="5697639" y="1210480"/>
            <a:ext cx="6094070" cy="5770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software development model combining iterative development with systematic risk assessment.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project passes through repeated cycles (spirals), focusing on planning, risk analysis, engineering, and evaluation.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Advantages</a:t>
            </a:r>
          </a:p>
          <a:p>
            <a:pPr>
              <a:lnSpc>
                <a:spcPct val="150000"/>
              </a:lnSpc>
            </a:pPr>
            <a:r>
              <a:rPr lang="en-US" dirty="0"/>
              <a:t>	Strong focus on risk management and early identification of problems.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Disadvantages</a:t>
            </a:r>
          </a:p>
          <a:p>
            <a:pPr>
              <a:lnSpc>
                <a:spcPct val="150000"/>
              </a:lnSpc>
            </a:pPr>
            <a:r>
              <a:rPr lang="en-US" dirty="0"/>
              <a:t>	Strong focus on risk management and early identification of problems. Requires expertise in risk assessment for effective implementation.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24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53A5-8602-6D89-3ECC-07AECAAB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AGILE METHODOLOGY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7BE148B8-D2EE-221D-C54C-84FBE998E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68"/>
          <a:stretch/>
        </p:blipFill>
        <p:spPr bwMode="auto">
          <a:xfrm>
            <a:off x="968415" y="2643421"/>
            <a:ext cx="10255170" cy="324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7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6AC8-EE8F-9538-7075-DFA734B1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DEFINITION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2F363-4D74-2C50-F08B-D3A17989B088}"/>
              </a:ext>
            </a:extLst>
          </p:cNvPr>
          <p:cNvSpPr txBox="1"/>
          <p:nvPr/>
        </p:nvSpPr>
        <p:spPr>
          <a:xfrm>
            <a:off x="1154953" y="2505670"/>
            <a:ext cx="10234535" cy="3345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An Agile framework that breaks projects into small, manageable units called </a:t>
            </a:r>
            <a:r>
              <a:rPr lang="en-US" sz="2400" b="1" dirty="0"/>
              <a:t>Sprints</a:t>
            </a:r>
            <a:r>
              <a:rPr lang="en-US" sz="2400" dirty="0"/>
              <a:t>, typically lasting 2–4 weeks.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Focuses on </a:t>
            </a:r>
            <a:r>
              <a:rPr lang="en-US" sz="2400" b="1" dirty="0"/>
              <a:t>continuous delivery</a:t>
            </a:r>
            <a:r>
              <a:rPr lang="en-US" sz="2400" dirty="0"/>
              <a:t> of valuable product increments through collaboration, feedback, and adaptability.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Involves key roles like </a:t>
            </a:r>
            <a:r>
              <a:rPr lang="en-US" sz="2400" b="1" dirty="0"/>
              <a:t>Product Owner</a:t>
            </a:r>
            <a:r>
              <a:rPr lang="en-US" sz="2400" dirty="0"/>
              <a:t>, </a:t>
            </a:r>
            <a:r>
              <a:rPr lang="en-US" sz="2400" b="1" dirty="0"/>
              <a:t>Scrum Master</a:t>
            </a:r>
            <a:r>
              <a:rPr lang="en-US" sz="2400" dirty="0"/>
              <a:t>, and </a:t>
            </a:r>
            <a:r>
              <a:rPr lang="en-US" sz="2400" b="1" dirty="0"/>
              <a:t>Development Team</a:t>
            </a:r>
            <a:r>
              <a:rPr lang="en-US" sz="2400" dirty="0"/>
              <a:t> to manage tasks and ensure progress.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8810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4DA3-6436-3B03-929C-667F3CA6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ADVANTAGES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3D9863-8916-35BE-8B66-AF793B4C0050}"/>
              </a:ext>
            </a:extLst>
          </p:cNvPr>
          <p:cNvSpPr txBox="1"/>
          <p:nvPr/>
        </p:nvSpPr>
        <p:spPr>
          <a:xfrm>
            <a:off x="690623" y="2298501"/>
            <a:ext cx="10810754" cy="4454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Faster Delivery:</a:t>
            </a:r>
            <a:r>
              <a:rPr lang="en-US" sz="2400" dirty="0"/>
              <a:t> Working software is delivered frequently, allowing quicker releases and feedback.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Flexibility:</a:t>
            </a:r>
            <a:r>
              <a:rPr lang="en-US" sz="2400" dirty="0"/>
              <a:t> Scrum easily adapts to changes in requirements, even late in development.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Higher Product Quality:</a:t>
            </a:r>
            <a:r>
              <a:rPr lang="en-US" sz="2400" dirty="0"/>
              <a:t> Continuous testing and integration improve overall product quality.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Better Team Collaboration:</a:t>
            </a:r>
            <a:r>
              <a:rPr lang="en-US" sz="2400" dirty="0"/>
              <a:t> Daily stand-ups and sprint reviews foster strong communication and teamwork.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52629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43</TotalTime>
  <Words>438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 Boardroom</vt:lpstr>
      <vt:lpstr>TRADITIONAL METHODS VS AGILE</vt:lpstr>
      <vt:lpstr>OBJECTIVES</vt:lpstr>
      <vt:lpstr>TRADITIONAL METHODS</vt:lpstr>
      <vt:lpstr>PowerPoint Presentation</vt:lpstr>
      <vt:lpstr>PowerPoint Presentation</vt:lpstr>
      <vt:lpstr>PowerPoint Presentation</vt:lpstr>
      <vt:lpstr>AGILE METHODOLOGY</vt:lpstr>
      <vt:lpstr>DEFINITION</vt:lpstr>
      <vt:lpstr>ADVANTAGES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Prethika D</dc:creator>
  <cp:lastModifiedBy>Prethika D</cp:lastModifiedBy>
  <cp:revision>1</cp:revision>
  <dcterms:created xsi:type="dcterms:W3CDTF">2025-04-28T04:37:28Z</dcterms:created>
  <dcterms:modified xsi:type="dcterms:W3CDTF">2025-04-28T05:21:21Z</dcterms:modified>
</cp:coreProperties>
</file>