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9" r:id="rId2"/>
    <p:sldId id="256" r:id="rId3"/>
    <p:sldId id="332" r:id="rId4"/>
    <p:sldId id="327" r:id="rId5"/>
    <p:sldId id="330" r:id="rId6"/>
    <p:sldId id="264" r:id="rId7"/>
    <p:sldId id="266" r:id="rId8"/>
    <p:sldId id="333" r:id="rId9"/>
    <p:sldId id="334" r:id="rId10"/>
    <p:sldId id="335" r:id="rId11"/>
    <p:sldId id="336" r:id="rId12"/>
    <p:sldId id="337" r:id="rId13"/>
    <p:sldId id="338" r:id="rId14"/>
    <p:sldId id="339" r:id="rId15"/>
    <p:sldId id="309" r:id="rId16"/>
    <p:sldId id="340" r:id="rId17"/>
    <p:sldId id="341" r:id="rId18"/>
    <p:sldId id="342" r:id="rId19"/>
    <p:sldId id="343" r:id="rId20"/>
    <p:sldId id="344" r:id="rId21"/>
    <p:sldId id="34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AAF4"/>
    <a:srgbClr val="B0BDF6"/>
    <a:srgbClr val="A063F9"/>
    <a:srgbClr val="B482DA"/>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7FC925-EAC7-4415-A289-92BB5BA04D21}" v="746" dt="2024-05-21T15:53:35.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1" d="100"/>
          <a:sy n="71" d="100"/>
        </p:scale>
        <p:origin x="57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ti Sherine" userId="8cb358bc01476348" providerId="LiveId" clId="{807FC925-EAC7-4415-A289-92BB5BA04D21}"/>
    <pc:docChg chg="undo custSel addSld delSld modSld sldOrd">
      <pc:chgData name="Preti Sherine" userId="8cb358bc01476348" providerId="LiveId" clId="{807FC925-EAC7-4415-A289-92BB5BA04D21}" dt="2024-05-21T15:53:35.316" v="2453"/>
      <pc:docMkLst>
        <pc:docMk/>
      </pc:docMkLst>
      <pc:sldChg chg="addSp delSp modSp mod ord setBg">
        <pc:chgData name="Preti Sherine" userId="8cb358bc01476348" providerId="LiveId" clId="{807FC925-EAC7-4415-A289-92BB5BA04D21}" dt="2024-05-21T12:42:19.265" v="1220"/>
        <pc:sldMkLst>
          <pc:docMk/>
          <pc:sldMk cId="4229304838" sldId="256"/>
        </pc:sldMkLst>
        <pc:spChg chg="add del mod">
          <ac:chgData name="Preti Sherine" userId="8cb358bc01476348" providerId="LiveId" clId="{807FC925-EAC7-4415-A289-92BB5BA04D21}" dt="2024-05-21T12:34:33.353" v="993"/>
          <ac:spMkLst>
            <pc:docMk/>
            <pc:sldMk cId="4229304838" sldId="256"/>
            <ac:spMk id="2" creationId="{FB02876E-CBC9-64D3-2B6D-03C9E8AB88D7}"/>
          </ac:spMkLst>
        </pc:spChg>
        <pc:spChg chg="add mod">
          <ac:chgData name="Preti Sherine" userId="8cb358bc01476348" providerId="LiveId" clId="{807FC925-EAC7-4415-A289-92BB5BA04D21}" dt="2024-05-21T12:36:15.235" v="1010" actId="164"/>
          <ac:spMkLst>
            <pc:docMk/>
            <pc:sldMk cId="4229304838" sldId="256"/>
            <ac:spMk id="4" creationId="{D06016CA-A30A-B27F-6E1E-699947A228A0}"/>
          </ac:spMkLst>
        </pc:spChg>
        <pc:spChg chg="mod ord">
          <ac:chgData name="Preti Sherine" userId="8cb358bc01476348" providerId="LiveId" clId="{807FC925-EAC7-4415-A289-92BB5BA04D21}" dt="2024-05-21T12:36:55.841" v="1019" actId="12789"/>
          <ac:spMkLst>
            <pc:docMk/>
            <pc:sldMk cId="4229304838" sldId="256"/>
            <ac:spMk id="7" creationId="{C3B27CCA-C2AD-A9F9-AB97-D373E786D79F}"/>
          </ac:spMkLst>
        </pc:spChg>
        <pc:spChg chg="mod">
          <ac:chgData name="Preti Sherine" userId="8cb358bc01476348" providerId="LiveId" clId="{807FC925-EAC7-4415-A289-92BB5BA04D21}" dt="2024-05-21T12:36:15.235" v="1010" actId="164"/>
          <ac:spMkLst>
            <pc:docMk/>
            <pc:sldMk cId="4229304838" sldId="256"/>
            <ac:spMk id="9" creationId="{D16F1792-DF29-A612-9686-A62EFE574ED5}"/>
          </ac:spMkLst>
        </pc:spChg>
        <pc:grpChg chg="add mod">
          <ac:chgData name="Preti Sherine" userId="8cb358bc01476348" providerId="LiveId" clId="{807FC925-EAC7-4415-A289-92BB5BA04D21}" dt="2024-05-21T12:36:50.171" v="1017" actId="12789"/>
          <ac:grpSpMkLst>
            <pc:docMk/>
            <pc:sldMk cId="4229304838" sldId="256"/>
            <ac:grpSpMk id="5" creationId="{29E00A67-7E5A-1E29-B0ED-914F5BFC3688}"/>
          </ac:grpSpMkLst>
        </pc:grpChg>
        <pc:picChg chg="del">
          <ac:chgData name="Preti Sherine" userId="8cb358bc01476348" providerId="LiveId" clId="{807FC925-EAC7-4415-A289-92BB5BA04D21}" dt="2024-05-21T12:24:30.090" v="297" actId="21"/>
          <ac:picMkLst>
            <pc:docMk/>
            <pc:sldMk cId="4229304838" sldId="256"/>
            <ac:picMk id="3" creationId="{4CA017A7-82B8-5135-DD8C-859FEC724B3B}"/>
          </ac:picMkLst>
        </pc:picChg>
        <pc:picChg chg="add mod">
          <ac:chgData name="Preti Sherine" userId="8cb358bc01476348" providerId="LiveId" clId="{807FC925-EAC7-4415-A289-92BB5BA04D21}" dt="2024-05-21T12:36:41.678" v="1015" actId="12789"/>
          <ac:picMkLst>
            <pc:docMk/>
            <pc:sldMk cId="4229304838" sldId="256"/>
            <ac:picMk id="3074" creationId="{3DB23179-C7C7-C4C1-4691-CF2D22C6EFE1}"/>
          </ac:picMkLst>
        </pc:picChg>
      </pc:sldChg>
      <pc:sldChg chg="modSp mod setBg">
        <pc:chgData name="Preti Sherine" userId="8cb358bc01476348" providerId="LiveId" clId="{807FC925-EAC7-4415-A289-92BB5BA04D21}" dt="2024-05-21T12:40:49.623" v="1078"/>
        <pc:sldMkLst>
          <pc:docMk/>
          <pc:sldMk cId="1893195016" sldId="264"/>
        </pc:sldMkLst>
        <pc:spChg chg="mod">
          <ac:chgData name="Preti Sherine" userId="8cb358bc01476348" providerId="LiveId" clId="{807FC925-EAC7-4415-A289-92BB5BA04D21}" dt="2024-05-21T12:40:08.542" v="1065" actId="20577"/>
          <ac:spMkLst>
            <pc:docMk/>
            <pc:sldMk cId="1893195016" sldId="264"/>
            <ac:spMk id="4" creationId="{24DE09BB-B045-06ED-69BA-DC2E8E8BC472}"/>
          </ac:spMkLst>
        </pc:spChg>
      </pc:sldChg>
      <pc:sldChg chg="delSp modSp mod setBg">
        <pc:chgData name="Preti Sherine" userId="8cb358bc01476348" providerId="LiveId" clId="{807FC925-EAC7-4415-A289-92BB5BA04D21}" dt="2024-05-21T13:22:38.680" v="1472" actId="1076"/>
        <pc:sldMkLst>
          <pc:docMk/>
          <pc:sldMk cId="2978858831" sldId="266"/>
        </pc:sldMkLst>
        <pc:spChg chg="mod">
          <ac:chgData name="Preti Sherine" userId="8cb358bc01476348" providerId="LiveId" clId="{807FC925-EAC7-4415-A289-92BB5BA04D21}" dt="2024-05-21T13:17:34.142" v="1312" actId="20577"/>
          <ac:spMkLst>
            <pc:docMk/>
            <pc:sldMk cId="2978858831" sldId="266"/>
            <ac:spMk id="4" creationId="{A06B2CFA-8DAD-282B-F666-31D1F6D166C3}"/>
          </ac:spMkLst>
        </pc:spChg>
        <pc:spChg chg="del mod">
          <ac:chgData name="Preti Sherine" userId="8cb358bc01476348" providerId="LiveId" clId="{807FC925-EAC7-4415-A289-92BB5BA04D21}" dt="2024-05-21T13:17:12.334" v="1290" actId="21"/>
          <ac:spMkLst>
            <pc:docMk/>
            <pc:sldMk cId="2978858831" sldId="266"/>
            <ac:spMk id="5" creationId="{A02A2C15-DB1B-6DAC-9BCF-487447EBBC81}"/>
          </ac:spMkLst>
        </pc:spChg>
        <pc:spChg chg="mod">
          <ac:chgData name="Preti Sherine" userId="8cb358bc01476348" providerId="LiveId" clId="{807FC925-EAC7-4415-A289-92BB5BA04D21}" dt="2024-05-21T12:40:23.811" v="1076" actId="20577"/>
          <ac:spMkLst>
            <pc:docMk/>
            <pc:sldMk cId="2978858831" sldId="266"/>
            <ac:spMk id="9" creationId="{3DA55924-7910-80D0-2ED7-CA8831A0C09E}"/>
          </ac:spMkLst>
        </pc:spChg>
        <pc:spChg chg="mod">
          <ac:chgData name="Preti Sherine" userId="8cb358bc01476348" providerId="LiveId" clId="{807FC925-EAC7-4415-A289-92BB5BA04D21}" dt="2024-05-21T13:20:56.188" v="1460" actId="1076"/>
          <ac:spMkLst>
            <pc:docMk/>
            <pc:sldMk cId="2978858831" sldId="266"/>
            <ac:spMk id="11" creationId="{8A1CA749-5CC2-8947-DC20-F502189D9050}"/>
          </ac:spMkLst>
        </pc:spChg>
        <pc:spChg chg="mod">
          <ac:chgData name="Preti Sherine" userId="8cb358bc01476348" providerId="LiveId" clId="{807FC925-EAC7-4415-A289-92BB5BA04D21}" dt="2024-05-21T13:20:36.860" v="1456" actId="1076"/>
          <ac:spMkLst>
            <pc:docMk/>
            <pc:sldMk cId="2978858831" sldId="266"/>
            <ac:spMk id="16" creationId="{7FB919F0-9FFD-2046-5AAD-74D51B6F4F6F}"/>
          </ac:spMkLst>
        </pc:spChg>
        <pc:spChg chg="mod">
          <ac:chgData name="Preti Sherine" userId="8cb358bc01476348" providerId="LiveId" clId="{807FC925-EAC7-4415-A289-92BB5BA04D21}" dt="2024-05-21T13:21:50.142" v="1467" actId="1076"/>
          <ac:spMkLst>
            <pc:docMk/>
            <pc:sldMk cId="2978858831" sldId="266"/>
            <ac:spMk id="17" creationId="{E89F61F5-B91C-7B3A-8B0D-3E6B00C38C03}"/>
          </ac:spMkLst>
        </pc:spChg>
        <pc:spChg chg="mod">
          <ac:chgData name="Preti Sherine" userId="8cb358bc01476348" providerId="LiveId" clId="{807FC925-EAC7-4415-A289-92BB5BA04D21}" dt="2024-05-21T13:21:55.383" v="1468" actId="1076"/>
          <ac:spMkLst>
            <pc:docMk/>
            <pc:sldMk cId="2978858831" sldId="266"/>
            <ac:spMk id="18" creationId="{C71A8692-8221-BCFF-55B3-31FF84BDCFF0}"/>
          </ac:spMkLst>
        </pc:spChg>
        <pc:spChg chg="mod">
          <ac:chgData name="Preti Sherine" userId="8cb358bc01476348" providerId="LiveId" clId="{807FC925-EAC7-4415-A289-92BB5BA04D21}" dt="2024-05-21T13:22:02.667" v="1469" actId="1076"/>
          <ac:spMkLst>
            <pc:docMk/>
            <pc:sldMk cId="2978858831" sldId="266"/>
            <ac:spMk id="19" creationId="{3EF8622D-BF69-3CFD-5FCD-AA38DDCCE3FB}"/>
          </ac:spMkLst>
        </pc:spChg>
        <pc:spChg chg="mod">
          <ac:chgData name="Preti Sherine" userId="8cb358bc01476348" providerId="LiveId" clId="{807FC925-EAC7-4415-A289-92BB5BA04D21}" dt="2024-05-21T13:22:07.820" v="1470" actId="1076"/>
          <ac:spMkLst>
            <pc:docMk/>
            <pc:sldMk cId="2978858831" sldId="266"/>
            <ac:spMk id="20" creationId="{EFC424BD-D3D3-2F9E-8531-C54FE20314CB}"/>
          </ac:spMkLst>
        </pc:spChg>
        <pc:spChg chg="mod">
          <ac:chgData name="Preti Sherine" userId="8cb358bc01476348" providerId="LiveId" clId="{807FC925-EAC7-4415-A289-92BB5BA04D21}" dt="2024-05-21T13:22:35.020" v="1471" actId="1076"/>
          <ac:spMkLst>
            <pc:docMk/>
            <pc:sldMk cId="2978858831" sldId="266"/>
            <ac:spMk id="21" creationId="{06042224-CE8E-868F-D613-5423263FD6C2}"/>
          </ac:spMkLst>
        </pc:spChg>
        <pc:spChg chg="mod">
          <ac:chgData name="Preti Sherine" userId="8cb358bc01476348" providerId="LiveId" clId="{807FC925-EAC7-4415-A289-92BB5BA04D21}" dt="2024-05-21T13:22:38.680" v="1472" actId="1076"/>
          <ac:spMkLst>
            <pc:docMk/>
            <pc:sldMk cId="2978858831" sldId="266"/>
            <ac:spMk id="22" creationId="{62441C33-014D-6EC0-152A-6CFF84F0E719}"/>
          </ac:spMkLst>
        </pc:spChg>
        <pc:spChg chg="del">
          <ac:chgData name="Preti Sherine" userId="8cb358bc01476348" providerId="LiveId" clId="{807FC925-EAC7-4415-A289-92BB5BA04D21}" dt="2024-05-21T13:20:07.165" v="1450" actId="21"/>
          <ac:spMkLst>
            <pc:docMk/>
            <pc:sldMk cId="2978858831" sldId="266"/>
            <ac:spMk id="26" creationId="{C5518CE1-1985-711B-204D-665C456AE91B}"/>
          </ac:spMkLst>
        </pc:spChg>
        <pc:picChg chg="del mod">
          <ac:chgData name="Preti Sherine" userId="8cb358bc01476348" providerId="LiveId" clId="{807FC925-EAC7-4415-A289-92BB5BA04D21}" dt="2024-05-21T12:41:05.541" v="1082" actId="21"/>
          <ac:picMkLst>
            <pc:docMk/>
            <pc:sldMk cId="2978858831" sldId="266"/>
            <ac:picMk id="33" creationId="{A0984158-8D39-34E8-D334-3BB065C4F920}"/>
          </ac:picMkLst>
        </pc:picChg>
      </pc:sldChg>
      <pc:sldChg chg="del">
        <pc:chgData name="Preti Sherine" userId="8cb358bc01476348" providerId="LiveId" clId="{807FC925-EAC7-4415-A289-92BB5BA04D21}" dt="2024-05-21T15:51:44.244" v="2437" actId="2696"/>
        <pc:sldMkLst>
          <pc:docMk/>
          <pc:sldMk cId="147811856" sldId="267"/>
        </pc:sldMkLst>
      </pc:sldChg>
      <pc:sldChg chg="del">
        <pc:chgData name="Preti Sherine" userId="8cb358bc01476348" providerId="LiveId" clId="{807FC925-EAC7-4415-A289-92BB5BA04D21}" dt="2024-05-21T15:51:41.540" v="2436" actId="2696"/>
        <pc:sldMkLst>
          <pc:docMk/>
          <pc:sldMk cId="2005685794" sldId="269"/>
        </pc:sldMkLst>
      </pc:sldChg>
      <pc:sldChg chg="modSp mod">
        <pc:chgData name="Preti Sherine" userId="8cb358bc01476348" providerId="LiveId" clId="{807FC925-EAC7-4415-A289-92BB5BA04D21}" dt="2024-05-21T12:45:10.466" v="1276" actId="1076"/>
        <pc:sldMkLst>
          <pc:docMk/>
          <pc:sldMk cId="520765389" sldId="279"/>
        </pc:sldMkLst>
        <pc:spChg chg="mod">
          <ac:chgData name="Preti Sherine" userId="8cb358bc01476348" providerId="LiveId" clId="{807FC925-EAC7-4415-A289-92BB5BA04D21}" dt="2024-05-21T12:43:55.650" v="1264" actId="688"/>
          <ac:spMkLst>
            <pc:docMk/>
            <pc:sldMk cId="520765389" sldId="279"/>
            <ac:spMk id="2" creationId="{B20272D3-8396-0F16-99B7-26692C26A443}"/>
          </ac:spMkLst>
        </pc:spChg>
        <pc:spChg chg="mod">
          <ac:chgData name="Preti Sherine" userId="8cb358bc01476348" providerId="LiveId" clId="{807FC925-EAC7-4415-A289-92BB5BA04D21}" dt="2024-05-21T12:44:54.569" v="1272" actId="1076"/>
          <ac:spMkLst>
            <pc:docMk/>
            <pc:sldMk cId="520765389" sldId="279"/>
            <ac:spMk id="3" creationId="{80DE2169-1C89-2451-9B0D-1CD633BBF43D}"/>
          </ac:spMkLst>
        </pc:spChg>
        <pc:spChg chg="mod">
          <ac:chgData name="Preti Sherine" userId="8cb358bc01476348" providerId="LiveId" clId="{807FC925-EAC7-4415-A289-92BB5BA04D21}" dt="2024-05-21T12:45:10.466" v="1276" actId="1076"/>
          <ac:spMkLst>
            <pc:docMk/>
            <pc:sldMk cId="520765389" sldId="279"/>
            <ac:spMk id="4" creationId="{585956E2-FFBB-B822-3D2F-A7F451109F66}"/>
          </ac:spMkLst>
        </pc:spChg>
        <pc:spChg chg="mod">
          <ac:chgData name="Preti Sherine" userId="8cb358bc01476348" providerId="LiveId" clId="{807FC925-EAC7-4415-A289-92BB5BA04D21}" dt="2024-05-21T12:05:54.825" v="48" actId="20577"/>
          <ac:spMkLst>
            <pc:docMk/>
            <pc:sldMk cId="520765389" sldId="279"/>
            <ac:spMk id="7" creationId="{A5133CA3-E806-7D75-A583-18E931F3C687}"/>
          </ac:spMkLst>
        </pc:spChg>
        <pc:grpChg chg="mod">
          <ac:chgData name="Preti Sherine" userId="8cb358bc01476348" providerId="LiveId" clId="{807FC925-EAC7-4415-A289-92BB5BA04D21}" dt="2024-05-21T12:45:05.410" v="1275" actId="1076"/>
          <ac:grpSpMkLst>
            <pc:docMk/>
            <pc:sldMk cId="520765389" sldId="279"/>
            <ac:grpSpMk id="5" creationId="{01FACB9F-6FD1-3DEC-8E31-02BDC3FFC6AC}"/>
          </ac:grpSpMkLst>
        </pc:grpChg>
      </pc:sldChg>
      <pc:sldChg chg="del">
        <pc:chgData name="Preti Sherine" userId="8cb358bc01476348" providerId="LiveId" clId="{807FC925-EAC7-4415-A289-92BB5BA04D21}" dt="2024-05-21T12:38:35.921" v="1033" actId="2696"/>
        <pc:sldMkLst>
          <pc:docMk/>
          <pc:sldMk cId="378747784" sldId="281"/>
        </pc:sldMkLst>
      </pc:sldChg>
      <pc:sldChg chg="modSp del mod">
        <pc:chgData name="Preti Sherine" userId="8cb358bc01476348" providerId="LiveId" clId="{807FC925-EAC7-4415-A289-92BB5BA04D21}" dt="2024-05-21T12:17:41.471" v="216" actId="2696"/>
        <pc:sldMkLst>
          <pc:docMk/>
          <pc:sldMk cId="3404269794" sldId="283"/>
        </pc:sldMkLst>
        <pc:spChg chg="mod">
          <ac:chgData name="Preti Sherine" userId="8cb358bc01476348" providerId="LiveId" clId="{807FC925-EAC7-4415-A289-92BB5BA04D21}" dt="2024-05-21T12:17:33.638" v="214" actId="1076"/>
          <ac:spMkLst>
            <pc:docMk/>
            <pc:sldMk cId="3404269794" sldId="283"/>
            <ac:spMk id="7" creationId="{C3B27CCA-C2AD-A9F9-AB97-D373E786D79F}"/>
          </ac:spMkLst>
        </pc:spChg>
      </pc:sldChg>
      <pc:sldChg chg="modSp del mod">
        <pc:chgData name="Preti Sherine" userId="8cb358bc01476348" providerId="LiveId" clId="{807FC925-EAC7-4415-A289-92BB5BA04D21}" dt="2024-05-21T12:11:53.391" v="50" actId="2696"/>
        <pc:sldMkLst>
          <pc:docMk/>
          <pc:sldMk cId="1319223441" sldId="284"/>
        </pc:sldMkLst>
        <pc:spChg chg="mod">
          <ac:chgData name="Preti Sherine" userId="8cb358bc01476348" providerId="LiveId" clId="{807FC925-EAC7-4415-A289-92BB5BA04D21}" dt="2024-05-21T12:11:39.450" v="49" actId="20577"/>
          <ac:spMkLst>
            <pc:docMk/>
            <pc:sldMk cId="1319223441" sldId="284"/>
            <ac:spMk id="9" creationId="{D16F1792-DF29-A612-9686-A62EFE574ED5}"/>
          </ac:spMkLst>
        </pc:spChg>
      </pc:sldChg>
      <pc:sldChg chg="delSp del mod setBg">
        <pc:chgData name="Preti Sherine" userId="8cb358bc01476348" providerId="LiveId" clId="{807FC925-EAC7-4415-A289-92BB5BA04D21}" dt="2024-05-21T15:10:38.676" v="1738" actId="2696"/>
        <pc:sldMkLst>
          <pc:docMk/>
          <pc:sldMk cId="2107582081" sldId="285"/>
        </pc:sldMkLst>
        <pc:spChg chg="del">
          <ac:chgData name="Preti Sherine" userId="8cb358bc01476348" providerId="LiveId" clId="{807FC925-EAC7-4415-A289-92BB5BA04D21}" dt="2024-05-21T13:28:43.144" v="1473" actId="21"/>
          <ac:spMkLst>
            <pc:docMk/>
            <pc:sldMk cId="2107582081" sldId="285"/>
            <ac:spMk id="2" creationId="{3EDD8B09-3B4C-DFC8-D996-395177F1B100}"/>
          </ac:spMkLst>
        </pc:spChg>
        <pc:spChg chg="del">
          <ac:chgData name="Preti Sherine" userId="8cb358bc01476348" providerId="LiveId" clId="{807FC925-EAC7-4415-A289-92BB5BA04D21}" dt="2024-05-21T13:28:51.946" v="1474" actId="21"/>
          <ac:spMkLst>
            <pc:docMk/>
            <pc:sldMk cId="2107582081" sldId="285"/>
            <ac:spMk id="37" creationId="{BB49D0E3-D844-D1CB-C682-E4D4F5CF9196}"/>
          </ac:spMkLst>
        </pc:spChg>
      </pc:sldChg>
      <pc:sldChg chg="del">
        <pc:chgData name="Preti Sherine" userId="8cb358bc01476348" providerId="LiveId" clId="{807FC925-EAC7-4415-A289-92BB5BA04D21}" dt="2024-05-21T13:45:28.479" v="1667" actId="2696"/>
        <pc:sldMkLst>
          <pc:docMk/>
          <pc:sldMk cId="30441445" sldId="288"/>
        </pc:sldMkLst>
      </pc:sldChg>
      <pc:sldChg chg="addSp delSp del mod setBg">
        <pc:chgData name="Preti Sherine" userId="8cb358bc01476348" providerId="LiveId" clId="{807FC925-EAC7-4415-A289-92BB5BA04D21}" dt="2024-05-21T15:52:40.988" v="2452" actId="2696"/>
        <pc:sldMkLst>
          <pc:docMk/>
          <pc:sldMk cId="3216216722" sldId="289"/>
        </pc:sldMkLst>
        <pc:spChg chg="del">
          <ac:chgData name="Preti Sherine" userId="8cb358bc01476348" providerId="LiveId" clId="{807FC925-EAC7-4415-A289-92BB5BA04D21}" dt="2024-05-21T13:42:36.357" v="1539" actId="21"/>
          <ac:spMkLst>
            <pc:docMk/>
            <pc:sldMk cId="3216216722" sldId="289"/>
            <ac:spMk id="2" creationId="{3EDD8B09-3B4C-DFC8-D996-395177F1B100}"/>
          </ac:spMkLst>
        </pc:spChg>
        <pc:spChg chg="add del">
          <ac:chgData name="Preti Sherine" userId="8cb358bc01476348" providerId="LiveId" clId="{807FC925-EAC7-4415-A289-92BB5BA04D21}" dt="2024-05-21T13:44:27.387" v="1647" actId="21"/>
          <ac:spMkLst>
            <pc:docMk/>
            <pc:sldMk cId="3216216722" sldId="289"/>
            <ac:spMk id="24" creationId="{F0F03E98-F401-1C6A-5691-91D2E53BE77C}"/>
          </ac:spMkLst>
        </pc:spChg>
      </pc:sldChg>
      <pc:sldChg chg="del">
        <pc:chgData name="Preti Sherine" userId="8cb358bc01476348" providerId="LiveId" clId="{807FC925-EAC7-4415-A289-92BB5BA04D21}" dt="2024-05-21T15:37:53.582" v="2184" actId="2696"/>
        <pc:sldMkLst>
          <pc:docMk/>
          <pc:sldMk cId="3265895975" sldId="290"/>
        </pc:sldMkLst>
      </pc:sldChg>
      <pc:sldChg chg="del">
        <pc:chgData name="Preti Sherine" userId="8cb358bc01476348" providerId="LiveId" clId="{807FC925-EAC7-4415-A289-92BB5BA04D21}" dt="2024-05-21T15:38:01.443" v="2186" actId="2696"/>
        <pc:sldMkLst>
          <pc:docMk/>
          <pc:sldMk cId="3144687099" sldId="291"/>
        </pc:sldMkLst>
      </pc:sldChg>
      <pc:sldChg chg="del">
        <pc:chgData name="Preti Sherine" userId="8cb358bc01476348" providerId="LiveId" clId="{807FC925-EAC7-4415-A289-92BB5BA04D21}" dt="2024-05-21T15:38:06.234" v="2187" actId="2696"/>
        <pc:sldMkLst>
          <pc:docMk/>
          <pc:sldMk cId="387704711" sldId="293"/>
        </pc:sldMkLst>
      </pc:sldChg>
      <pc:sldChg chg="del">
        <pc:chgData name="Preti Sherine" userId="8cb358bc01476348" providerId="LiveId" clId="{807FC925-EAC7-4415-A289-92BB5BA04D21}" dt="2024-05-21T15:51:58.995" v="2451" actId="2696"/>
        <pc:sldMkLst>
          <pc:docMk/>
          <pc:sldMk cId="3049783968" sldId="294"/>
        </pc:sldMkLst>
      </pc:sldChg>
      <pc:sldChg chg="del">
        <pc:chgData name="Preti Sherine" userId="8cb358bc01476348" providerId="LiveId" clId="{807FC925-EAC7-4415-A289-92BB5BA04D21}" dt="2024-05-21T15:38:10.958" v="2188" actId="2696"/>
        <pc:sldMkLst>
          <pc:docMk/>
          <pc:sldMk cId="1698669539" sldId="295"/>
        </pc:sldMkLst>
      </pc:sldChg>
      <pc:sldChg chg="del">
        <pc:chgData name="Preti Sherine" userId="8cb358bc01476348" providerId="LiveId" clId="{807FC925-EAC7-4415-A289-92BB5BA04D21}" dt="2024-05-21T15:37:56.499" v="2185" actId="2696"/>
        <pc:sldMkLst>
          <pc:docMk/>
          <pc:sldMk cId="3335086759" sldId="296"/>
        </pc:sldMkLst>
      </pc:sldChg>
      <pc:sldChg chg="del">
        <pc:chgData name="Preti Sherine" userId="8cb358bc01476348" providerId="LiveId" clId="{807FC925-EAC7-4415-A289-92BB5BA04D21}" dt="2024-05-21T15:51:47.014" v="2438" actId="2696"/>
        <pc:sldMkLst>
          <pc:docMk/>
          <pc:sldMk cId="3919851987" sldId="298"/>
        </pc:sldMkLst>
      </pc:sldChg>
      <pc:sldChg chg="del">
        <pc:chgData name="Preti Sherine" userId="8cb358bc01476348" providerId="LiveId" clId="{807FC925-EAC7-4415-A289-92BB5BA04D21}" dt="2024-05-21T15:50:01.659" v="2393" actId="2696"/>
        <pc:sldMkLst>
          <pc:docMk/>
          <pc:sldMk cId="2863121070" sldId="299"/>
        </pc:sldMkLst>
      </pc:sldChg>
      <pc:sldChg chg="addSp delSp modSp mod modAnim">
        <pc:chgData name="Preti Sherine" userId="8cb358bc01476348" providerId="LiveId" clId="{807FC925-EAC7-4415-A289-92BB5BA04D21}" dt="2024-05-21T15:51:24.455" v="2435"/>
        <pc:sldMkLst>
          <pc:docMk/>
          <pc:sldMk cId="1572708993" sldId="309"/>
        </pc:sldMkLst>
        <pc:spChg chg="mod">
          <ac:chgData name="Preti Sherine" userId="8cb358bc01476348" providerId="LiveId" clId="{807FC925-EAC7-4415-A289-92BB5BA04D21}" dt="2024-05-21T15:42:25.678" v="2248" actId="20577"/>
          <ac:spMkLst>
            <pc:docMk/>
            <pc:sldMk cId="1572708993" sldId="309"/>
            <ac:spMk id="10" creationId="{2F59D489-58CD-47B1-7B9D-F8888F18FFA1}"/>
          </ac:spMkLst>
        </pc:spChg>
        <pc:spChg chg="mod">
          <ac:chgData name="Preti Sherine" userId="8cb358bc01476348" providerId="LiveId" clId="{807FC925-EAC7-4415-A289-92BB5BA04D21}" dt="2024-05-21T15:42:28.130" v="2249" actId="20577"/>
          <ac:spMkLst>
            <pc:docMk/>
            <pc:sldMk cId="1572708993" sldId="309"/>
            <ac:spMk id="11" creationId="{A45E0906-AEEF-07CC-9841-60A1DBCEA61A}"/>
          </ac:spMkLst>
        </pc:spChg>
        <pc:spChg chg="mod">
          <ac:chgData name="Preti Sherine" userId="8cb358bc01476348" providerId="LiveId" clId="{807FC925-EAC7-4415-A289-92BB5BA04D21}" dt="2024-05-21T15:42:30.819" v="2250" actId="20577"/>
          <ac:spMkLst>
            <pc:docMk/>
            <pc:sldMk cId="1572708993" sldId="309"/>
            <ac:spMk id="12" creationId="{AD4181EF-1DDB-C4DA-3A97-ED9494770E12}"/>
          </ac:spMkLst>
        </pc:spChg>
        <pc:spChg chg="mod">
          <ac:chgData name="Preti Sherine" userId="8cb358bc01476348" providerId="LiveId" clId="{807FC925-EAC7-4415-A289-92BB5BA04D21}" dt="2024-05-21T15:43:16.634" v="2272" actId="1076"/>
          <ac:spMkLst>
            <pc:docMk/>
            <pc:sldMk cId="1572708993" sldId="309"/>
            <ac:spMk id="13" creationId="{1B2A7562-6C8F-C42A-C960-C67E36A97A21}"/>
          </ac:spMkLst>
        </pc:spChg>
        <pc:spChg chg="mod">
          <ac:chgData name="Preti Sherine" userId="8cb358bc01476348" providerId="LiveId" clId="{807FC925-EAC7-4415-A289-92BB5BA04D21}" dt="2024-05-21T15:47:52.414" v="2370" actId="1076"/>
          <ac:spMkLst>
            <pc:docMk/>
            <pc:sldMk cId="1572708993" sldId="309"/>
            <ac:spMk id="14" creationId="{A8CD4B48-1B8D-E743-CBA8-6E9E33682375}"/>
          </ac:spMkLst>
        </pc:spChg>
        <pc:spChg chg="mod">
          <ac:chgData name="Preti Sherine" userId="8cb358bc01476348" providerId="LiveId" clId="{807FC925-EAC7-4415-A289-92BB5BA04D21}" dt="2024-05-21T15:44:29.047" v="2300" actId="1076"/>
          <ac:spMkLst>
            <pc:docMk/>
            <pc:sldMk cId="1572708993" sldId="309"/>
            <ac:spMk id="19" creationId="{BBAB491B-EC55-9DCF-2592-DDD53F4C299C}"/>
          </ac:spMkLst>
        </pc:spChg>
        <pc:spChg chg="mod">
          <ac:chgData name="Preti Sherine" userId="8cb358bc01476348" providerId="LiveId" clId="{807FC925-EAC7-4415-A289-92BB5BA04D21}" dt="2024-05-21T15:44:00.193" v="2295" actId="20577"/>
          <ac:spMkLst>
            <pc:docMk/>
            <pc:sldMk cId="1572708993" sldId="309"/>
            <ac:spMk id="20" creationId="{7F9ABBAA-214F-280B-C0FF-5618641AE766}"/>
          </ac:spMkLst>
        </pc:spChg>
        <pc:spChg chg="mod">
          <ac:chgData name="Preti Sherine" userId="8cb358bc01476348" providerId="LiveId" clId="{807FC925-EAC7-4415-A289-92BB5BA04D21}" dt="2024-05-21T15:41:22.938" v="2244" actId="20577"/>
          <ac:spMkLst>
            <pc:docMk/>
            <pc:sldMk cId="1572708993" sldId="309"/>
            <ac:spMk id="21" creationId="{9A68782A-19BC-96E8-DCCC-0A4BEC41F4C3}"/>
          </ac:spMkLst>
        </pc:spChg>
        <pc:spChg chg="mod">
          <ac:chgData name="Preti Sherine" userId="8cb358bc01476348" providerId="LiveId" clId="{807FC925-EAC7-4415-A289-92BB5BA04D21}" dt="2024-05-21T15:41:19.793" v="2243" actId="20577"/>
          <ac:spMkLst>
            <pc:docMk/>
            <pc:sldMk cId="1572708993" sldId="309"/>
            <ac:spMk id="22" creationId="{ECD2607F-0146-4559-B1CF-C826D1286E10}"/>
          </ac:spMkLst>
        </pc:spChg>
        <pc:spChg chg="mod">
          <ac:chgData name="Preti Sherine" userId="8cb358bc01476348" providerId="LiveId" clId="{807FC925-EAC7-4415-A289-92BB5BA04D21}" dt="2024-05-21T15:48:11.714" v="2373" actId="1076"/>
          <ac:spMkLst>
            <pc:docMk/>
            <pc:sldMk cId="1572708993" sldId="309"/>
            <ac:spMk id="23" creationId="{27EE9A2B-A9AE-6AEF-70B8-237A54E7362D}"/>
          </ac:spMkLst>
        </pc:spChg>
        <pc:spChg chg="mod">
          <ac:chgData name="Preti Sherine" userId="8cb358bc01476348" providerId="LiveId" clId="{807FC925-EAC7-4415-A289-92BB5BA04D21}" dt="2024-05-21T15:43:57.718" v="2294" actId="20577"/>
          <ac:spMkLst>
            <pc:docMk/>
            <pc:sldMk cId="1572708993" sldId="309"/>
            <ac:spMk id="24" creationId="{81E67CBA-68CC-9376-EE17-24B491AE51CE}"/>
          </ac:spMkLst>
        </pc:spChg>
        <pc:spChg chg="mod">
          <ac:chgData name="Preti Sherine" userId="8cb358bc01476348" providerId="LiveId" clId="{807FC925-EAC7-4415-A289-92BB5BA04D21}" dt="2024-05-21T15:44:51.412" v="2303" actId="1076"/>
          <ac:spMkLst>
            <pc:docMk/>
            <pc:sldMk cId="1572708993" sldId="309"/>
            <ac:spMk id="25" creationId="{1DAD0DCC-D859-A8D8-7EF2-44E5DCDC24BC}"/>
          </ac:spMkLst>
        </pc:spChg>
        <pc:spChg chg="mod">
          <ac:chgData name="Preti Sherine" userId="8cb358bc01476348" providerId="LiveId" clId="{807FC925-EAC7-4415-A289-92BB5BA04D21}" dt="2024-05-21T15:44:19.729" v="2299" actId="1076"/>
          <ac:spMkLst>
            <pc:docMk/>
            <pc:sldMk cId="1572708993" sldId="309"/>
            <ac:spMk id="26" creationId="{7A35EE92-AA64-D372-427D-A76CB59D30E3}"/>
          </ac:spMkLst>
        </pc:spChg>
        <pc:spChg chg="mod">
          <ac:chgData name="Preti Sherine" userId="8cb358bc01476348" providerId="LiveId" clId="{807FC925-EAC7-4415-A289-92BB5BA04D21}" dt="2024-05-21T15:43:35.194" v="2274" actId="1076"/>
          <ac:spMkLst>
            <pc:docMk/>
            <pc:sldMk cId="1572708993" sldId="309"/>
            <ac:spMk id="28" creationId="{47761A2C-D73A-922C-91A9-2647861C8BEA}"/>
          </ac:spMkLst>
        </pc:spChg>
        <pc:spChg chg="mod">
          <ac:chgData name="Preti Sherine" userId="8cb358bc01476348" providerId="LiveId" clId="{807FC925-EAC7-4415-A289-92BB5BA04D21}" dt="2024-05-21T15:45:37.966" v="2331" actId="20577"/>
          <ac:spMkLst>
            <pc:docMk/>
            <pc:sldMk cId="1572708993" sldId="309"/>
            <ac:spMk id="34" creationId="{F9D7AE88-D5EB-2568-0838-8E79DC8B8C01}"/>
          </ac:spMkLst>
        </pc:spChg>
        <pc:spChg chg="mod">
          <ac:chgData name="Preti Sherine" userId="8cb358bc01476348" providerId="LiveId" clId="{807FC925-EAC7-4415-A289-92BB5BA04D21}" dt="2024-05-21T15:45:49.643" v="2333" actId="1076"/>
          <ac:spMkLst>
            <pc:docMk/>
            <pc:sldMk cId="1572708993" sldId="309"/>
            <ac:spMk id="35" creationId="{24BB4C2A-375F-3BBA-C92B-49F8BEB41027}"/>
          </ac:spMkLst>
        </pc:spChg>
        <pc:spChg chg="mod">
          <ac:chgData name="Preti Sherine" userId="8cb358bc01476348" providerId="LiveId" clId="{807FC925-EAC7-4415-A289-92BB5BA04D21}" dt="2024-05-21T15:46:50.973" v="2357" actId="1076"/>
          <ac:spMkLst>
            <pc:docMk/>
            <pc:sldMk cId="1572708993" sldId="309"/>
            <ac:spMk id="36" creationId="{9786EE21-7E1B-D3A3-800E-F963A1FE4B99}"/>
          </ac:spMkLst>
        </pc:spChg>
        <pc:spChg chg="mod">
          <ac:chgData name="Preti Sherine" userId="8cb358bc01476348" providerId="LiveId" clId="{807FC925-EAC7-4415-A289-92BB5BA04D21}" dt="2024-05-21T15:46:11.983" v="2348" actId="20577"/>
          <ac:spMkLst>
            <pc:docMk/>
            <pc:sldMk cId="1572708993" sldId="309"/>
            <ac:spMk id="42" creationId="{51BB936F-0378-B10F-4F78-C7A3EC8686CA}"/>
          </ac:spMkLst>
        </pc:spChg>
        <pc:spChg chg="mod">
          <ac:chgData name="Preti Sherine" userId="8cb358bc01476348" providerId="LiveId" clId="{807FC925-EAC7-4415-A289-92BB5BA04D21}" dt="2024-05-21T15:46:06.940" v="2347" actId="20577"/>
          <ac:spMkLst>
            <pc:docMk/>
            <pc:sldMk cId="1572708993" sldId="309"/>
            <ac:spMk id="43" creationId="{5D7D47A8-7C79-A230-EAA2-362A06E5419E}"/>
          </ac:spMkLst>
        </pc:spChg>
        <pc:spChg chg="add del">
          <ac:chgData name="Preti Sherine" userId="8cb358bc01476348" providerId="LiveId" clId="{807FC925-EAC7-4415-A289-92BB5BA04D21}" dt="2024-05-21T15:40:57.684" v="2218" actId="22"/>
          <ac:spMkLst>
            <pc:docMk/>
            <pc:sldMk cId="1572708993" sldId="309"/>
            <ac:spMk id="47" creationId="{D2B1F8CB-A64D-DFD1-36EA-2DF466A04421}"/>
          </ac:spMkLst>
        </pc:spChg>
        <pc:spChg chg="add mod">
          <ac:chgData name="Preti Sherine" userId="8cb358bc01476348" providerId="LiveId" clId="{807FC925-EAC7-4415-A289-92BB5BA04D21}" dt="2024-05-21T15:51:15.954" v="2434" actId="1076"/>
          <ac:spMkLst>
            <pc:docMk/>
            <pc:sldMk cId="1572708993" sldId="309"/>
            <ac:spMk id="48" creationId="{A74C488E-386D-E52B-FBBC-BC1D16155E54}"/>
          </ac:spMkLst>
        </pc:spChg>
        <pc:grpChg chg="mod">
          <ac:chgData name="Preti Sherine" userId="8cb358bc01476348" providerId="LiveId" clId="{807FC925-EAC7-4415-A289-92BB5BA04D21}" dt="2024-05-21T15:47:56.579" v="2371" actId="1076"/>
          <ac:grpSpMkLst>
            <pc:docMk/>
            <pc:sldMk cId="1572708993" sldId="309"/>
            <ac:grpSpMk id="4" creationId="{A4031691-F5ED-8749-4CF0-4F5D2BAFB0C8}"/>
          </ac:grpSpMkLst>
        </pc:grpChg>
        <pc:grpChg chg="mod">
          <ac:chgData name="Preti Sherine" userId="8cb358bc01476348" providerId="LiveId" clId="{807FC925-EAC7-4415-A289-92BB5BA04D21}" dt="2024-05-21T15:47:47.493" v="2369" actId="1076"/>
          <ac:grpSpMkLst>
            <pc:docMk/>
            <pc:sldMk cId="1572708993" sldId="309"/>
            <ac:grpSpMk id="16" creationId="{0898B973-91B5-A164-8A6B-69542090B018}"/>
          </ac:grpSpMkLst>
        </pc:grpChg>
        <pc:grpChg chg="mod">
          <ac:chgData name="Preti Sherine" userId="8cb358bc01476348" providerId="LiveId" clId="{807FC925-EAC7-4415-A289-92BB5BA04D21}" dt="2024-05-21T15:47:41.742" v="2368" actId="1076"/>
          <ac:grpSpMkLst>
            <pc:docMk/>
            <pc:sldMk cId="1572708993" sldId="309"/>
            <ac:grpSpMk id="29" creationId="{9602D67E-B0CF-B2CD-801C-CC7BEF80F74A}"/>
          </ac:grpSpMkLst>
        </pc:grpChg>
        <pc:grpChg chg="mod">
          <ac:chgData name="Preti Sherine" userId="8cb358bc01476348" providerId="LiveId" clId="{807FC925-EAC7-4415-A289-92BB5BA04D21}" dt="2024-05-21T15:48:22.136" v="2374" actId="1076"/>
          <ac:grpSpMkLst>
            <pc:docMk/>
            <pc:sldMk cId="1572708993" sldId="309"/>
            <ac:grpSpMk id="32" creationId="{FC964E6A-2C35-3B4B-7ECE-88D25C25138F}"/>
          </ac:grpSpMkLst>
        </pc:grpChg>
        <pc:grpChg chg="mod">
          <ac:chgData name="Preti Sherine" userId="8cb358bc01476348" providerId="LiveId" clId="{807FC925-EAC7-4415-A289-92BB5BA04D21}" dt="2024-05-21T15:47:33.602" v="2367" actId="1076"/>
          <ac:grpSpMkLst>
            <pc:docMk/>
            <pc:sldMk cId="1572708993" sldId="309"/>
            <ac:grpSpMk id="38" creationId="{0CCAEAFE-BBD8-C0C9-F65D-AEA9B38C8589}"/>
          </ac:grpSpMkLst>
        </pc:grpChg>
      </pc:sldChg>
      <pc:sldChg chg="modSp del mod">
        <pc:chgData name="Preti Sherine" userId="8cb358bc01476348" providerId="LiveId" clId="{807FC925-EAC7-4415-A289-92BB5BA04D21}" dt="2024-05-21T15:46:17.158" v="2349" actId="2696"/>
        <pc:sldMkLst>
          <pc:docMk/>
          <pc:sldMk cId="4130131383" sldId="310"/>
        </pc:sldMkLst>
        <pc:spChg chg="mod">
          <ac:chgData name="Preti Sherine" userId="8cb358bc01476348" providerId="LiveId" clId="{807FC925-EAC7-4415-A289-92BB5BA04D21}" dt="2024-05-21T15:38:37.923" v="2190" actId="20577"/>
          <ac:spMkLst>
            <pc:docMk/>
            <pc:sldMk cId="4130131383" sldId="310"/>
            <ac:spMk id="21" creationId="{9A68782A-19BC-96E8-DCCC-0A4BEC41F4C3}"/>
          </ac:spMkLst>
        </pc:spChg>
        <pc:spChg chg="mod">
          <ac:chgData name="Preti Sherine" userId="8cb358bc01476348" providerId="LiveId" clId="{807FC925-EAC7-4415-A289-92BB5BA04D21}" dt="2024-05-21T15:38:34.136" v="2189" actId="20577"/>
          <ac:spMkLst>
            <pc:docMk/>
            <pc:sldMk cId="4130131383" sldId="310"/>
            <ac:spMk id="22" creationId="{ECD2607F-0146-4559-B1CF-C826D1286E10}"/>
          </ac:spMkLst>
        </pc:spChg>
        <pc:spChg chg="mod">
          <ac:chgData name="Preti Sherine" userId="8cb358bc01476348" providerId="LiveId" clId="{807FC925-EAC7-4415-A289-92BB5BA04D21}" dt="2024-05-21T15:40:11.376" v="2214" actId="14100"/>
          <ac:spMkLst>
            <pc:docMk/>
            <pc:sldMk cId="4130131383" sldId="310"/>
            <ac:spMk id="23" creationId="{27EE9A2B-A9AE-6AEF-70B8-237A54E7362D}"/>
          </ac:spMkLst>
        </pc:spChg>
      </pc:sldChg>
      <pc:sldChg chg="del">
        <pc:chgData name="Preti Sherine" userId="8cb358bc01476348" providerId="LiveId" clId="{807FC925-EAC7-4415-A289-92BB5BA04D21}" dt="2024-05-21T15:46:21.397" v="2350" actId="2696"/>
        <pc:sldMkLst>
          <pc:docMk/>
          <pc:sldMk cId="1151959648" sldId="311"/>
        </pc:sldMkLst>
      </pc:sldChg>
      <pc:sldChg chg="del">
        <pc:chgData name="Preti Sherine" userId="8cb358bc01476348" providerId="LiveId" clId="{807FC925-EAC7-4415-A289-92BB5BA04D21}" dt="2024-05-21T15:46:31.643" v="2353" actId="2696"/>
        <pc:sldMkLst>
          <pc:docMk/>
          <pc:sldMk cId="3393122983" sldId="312"/>
        </pc:sldMkLst>
      </pc:sldChg>
      <pc:sldChg chg="del">
        <pc:chgData name="Preti Sherine" userId="8cb358bc01476348" providerId="LiveId" clId="{807FC925-EAC7-4415-A289-92BB5BA04D21}" dt="2024-05-21T15:46:24.779" v="2351" actId="2696"/>
        <pc:sldMkLst>
          <pc:docMk/>
          <pc:sldMk cId="326111515" sldId="313"/>
        </pc:sldMkLst>
      </pc:sldChg>
      <pc:sldChg chg="del">
        <pc:chgData name="Preti Sherine" userId="8cb358bc01476348" providerId="LiveId" clId="{807FC925-EAC7-4415-A289-92BB5BA04D21}" dt="2024-05-21T15:46:28.224" v="2352" actId="2696"/>
        <pc:sldMkLst>
          <pc:docMk/>
          <pc:sldMk cId="1447427405" sldId="314"/>
        </pc:sldMkLst>
      </pc:sldChg>
      <pc:sldChg chg="del">
        <pc:chgData name="Preti Sherine" userId="8cb358bc01476348" providerId="LiveId" clId="{807FC925-EAC7-4415-A289-92BB5BA04D21}" dt="2024-05-21T12:37:03.344" v="1021" actId="2696"/>
        <pc:sldMkLst>
          <pc:docMk/>
          <pc:sldMk cId="3926447730" sldId="315"/>
        </pc:sldMkLst>
      </pc:sldChg>
      <pc:sldChg chg="del">
        <pc:chgData name="Preti Sherine" userId="8cb358bc01476348" providerId="LiveId" clId="{807FC925-EAC7-4415-A289-92BB5BA04D21}" dt="2024-05-21T15:49:39.773" v="2387" actId="2696"/>
        <pc:sldMkLst>
          <pc:docMk/>
          <pc:sldMk cId="3455476438" sldId="317"/>
        </pc:sldMkLst>
      </pc:sldChg>
      <pc:sldChg chg="del">
        <pc:chgData name="Preti Sherine" userId="8cb358bc01476348" providerId="LiveId" clId="{807FC925-EAC7-4415-A289-92BB5BA04D21}" dt="2024-05-21T15:49:45.756" v="2388" actId="2696"/>
        <pc:sldMkLst>
          <pc:docMk/>
          <pc:sldMk cId="3704696571" sldId="320"/>
        </pc:sldMkLst>
      </pc:sldChg>
      <pc:sldChg chg="del">
        <pc:chgData name="Preti Sherine" userId="8cb358bc01476348" providerId="LiveId" clId="{807FC925-EAC7-4415-A289-92BB5BA04D21}" dt="2024-05-21T15:49:48.729" v="2389" actId="2696"/>
        <pc:sldMkLst>
          <pc:docMk/>
          <pc:sldMk cId="3228035558" sldId="321"/>
        </pc:sldMkLst>
      </pc:sldChg>
      <pc:sldChg chg="del">
        <pc:chgData name="Preti Sherine" userId="8cb358bc01476348" providerId="LiveId" clId="{807FC925-EAC7-4415-A289-92BB5BA04D21}" dt="2024-05-21T15:49:36.268" v="2386" actId="2696"/>
        <pc:sldMkLst>
          <pc:docMk/>
          <pc:sldMk cId="2672340458" sldId="322"/>
        </pc:sldMkLst>
      </pc:sldChg>
      <pc:sldChg chg="del">
        <pc:chgData name="Preti Sherine" userId="8cb358bc01476348" providerId="LiveId" clId="{807FC925-EAC7-4415-A289-92BB5BA04D21}" dt="2024-05-21T12:38:40.080" v="1034" actId="2696"/>
        <pc:sldMkLst>
          <pc:docMk/>
          <pc:sldMk cId="3050897616" sldId="323"/>
        </pc:sldMkLst>
      </pc:sldChg>
      <pc:sldChg chg="del">
        <pc:chgData name="Preti Sherine" userId="8cb358bc01476348" providerId="LiveId" clId="{807FC925-EAC7-4415-A289-92BB5BA04D21}" dt="2024-05-21T15:49:32.970" v="2385" actId="2696"/>
        <pc:sldMkLst>
          <pc:docMk/>
          <pc:sldMk cId="1094414244" sldId="324"/>
        </pc:sldMkLst>
      </pc:sldChg>
      <pc:sldChg chg="modSp add del mod">
        <pc:chgData name="Preti Sherine" userId="8cb358bc01476348" providerId="LiveId" clId="{807FC925-EAC7-4415-A289-92BB5BA04D21}" dt="2024-05-21T12:12:36.209" v="100" actId="2696"/>
        <pc:sldMkLst>
          <pc:docMk/>
          <pc:sldMk cId="3655157454" sldId="325"/>
        </pc:sldMkLst>
        <pc:spChg chg="mod">
          <ac:chgData name="Preti Sherine" userId="8cb358bc01476348" providerId="LiveId" clId="{807FC925-EAC7-4415-A289-92BB5BA04D21}" dt="2024-05-21T12:12:27.590" v="97" actId="1076"/>
          <ac:spMkLst>
            <pc:docMk/>
            <pc:sldMk cId="3655157454" sldId="325"/>
            <ac:spMk id="7" creationId="{C3B27CCA-C2AD-A9F9-AB97-D373E786D79F}"/>
          </ac:spMkLst>
        </pc:spChg>
        <pc:spChg chg="mod">
          <ac:chgData name="Preti Sherine" userId="8cb358bc01476348" providerId="LiveId" clId="{807FC925-EAC7-4415-A289-92BB5BA04D21}" dt="2024-05-21T12:12:31.010" v="98" actId="1076"/>
          <ac:spMkLst>
            <pc:docMk/>
            <pc:sldMk cId="3655157454" sldId="325"/>
            <ac:spMk id="9" creationId="{D16F1792-DF29-A612-9686-A62EFE574ED5}"/>
          </ac:spMkLst>
        </pc:spChg>
      </pc:sldChg>
      <pc:sldChg chg="add del setBg">
        <pc:chgData name="Preti Sherine" userId="8cb358bc01476348" providerId="LiveId" clId="{807FC925-EAC7-4415-A289-92BB5BA04D21}" dt="2024-05-21T12:19:43.216" v="236"/>
        <pc:sldMkLst>
          <pc:docMk/>
          <pc:sldMk cId="2716529333" sldId="326"/>
        </pc:sldMkLst>
      </pc:sldChg>
      <pc:sldChg chg="addSp delSp modSp add del mod">
        <pc:chgData name="Preti Sherine" userId="8cb358bc01476348" providerId="LiveId" clId="{807FC925-EAC7-4415-A289-92BB5BA04D21}" dt="2024-05-21T12:19:34.979" v="233" actId="2696"/>
        <pc:sldMkLst>
          <pc:docMk/>
          <pc:sldMk cId="2829249026" sldId="326"/>
        </pc:sldMkLst>
        <pc:spChg chg="add mod">
          <ac:chgData name="Preti Sherine" userId="8cb358bc01476348" providerId="LiveId" clId="{807FC925-EAC7-4415-A289-92BB5BA04D21}" dt="2024-05-21T12:14:27.395" v="156" actId="12"/>
          <ac:spMkLst>
            <pc:docMk/>
            <pc:sldMk cId="2829249026" sldId="326"/>
            <ac:spMk id="2" creationId="{FB2BC15E-6DED-C27A-E353-0768FB4EFCA1}"/>
          </ac:spMkLst>
        </pc:spChg>
        <pc:spChg chg="add mod">
          <ac:chgData name="Preti Sherine" userId="8cb358bc01476348" providerId="LiveId" clId="{807FC925-EAC7-4415-A289-92BB5BA04D21}" dt="2024-05-21T12:15:42.600" v="174" actId="1076"/>
          <ac:spMkLst>
            <pc:docMk/>
            <pc:sldMk cId="2829249026" sldId="326"/>
            <ac:spMk id="4" creationId="{782CB905-93B1-00A6-4330-534CFB510D1D}"/>
          </ac:spMkLst>
        </pc:spChg>
        <pc:spChg chg="add mod">
          <ac:chgData name="Preti Sherine" userId="8cb358bc01476348" providerId="LiveId" clId="{807FC925-EAC7-4415-A289-92BB5BA04D21}" dt="2024-05-21T12:17:23.010" v="213" actId="1076"/>
          <ac:spMkLst>
            <pc:docMk/>
            <pc:sldMk cId="2829249026" sldId="326"/>
            <ac:spMk id="5" creationId="{C910488C-C25D-B12B-8E96-F0B880E06265}"/>
          </ac:spMkLst>
        </pc:spChg>
        <pc:spChg chg="mod">
          <ac:chgData name="Preti Sherine" userId="8cb358bc01476348" providerId="LiveId" clId="{807FC925-EAC7-4415-A289-92BB5BA04D21}" dt="2024-05-21T12:18:25.243" v="217" actId="1076"/>
          <ac:spMkLst>
            <pc:docMk/>
            <pc:sldMk cId="2829249026" sldId="326"/>
            <ac:spMk id="7" creationId="{C3B27CCA-C2AD-A9F9-AB97-D373E786D79F}"/>
          </ac:spMkLst>
        </pc:spChg>
        <pc:spChg chg="mod">
          <ac:chgData name="Preti Sherine" userId="8cb358bc01476348" providerId="LiveId" clId="{807FC925-EAC7-4415-A289-92BB5BA04D21}" dt="2024-05-21T12:19:24.616" v="232" actId="1076"/>
          <ac:spMkLst>
            <pc:docMk/>
            <pc:sldMk cId="2829249026" sldId="326"/>
            <ac:spMk id="9" creationId="{D16F1792-DF29-A612-9686-A62EFE574ED5}"/>
          </ac:spMkLst>
        </pc:spChg>
        <pc:picChg chg="del mod">
          <ac:chgData name="Preti Sherine" userId="8cb358bc01476348" providerId="LiveId" clId="{807FC925-EAC7-4415-A289-92BB5BA04D21}" dt="2024-05-21T12:18:53.294" v="227" actId="21"/>
          <ac:picMkLst>
            <pc:docMk/>
            <pc:sldMk cId="2829249026" sldId="326"/>
            <ac:picMk id="3" creationId="{4CA017A7-82B8-5135-DD8C-859FEC724B3B}"/>
          </ac:picMkLst>
        </pc:picChg>
        <pc:picChg chg="add mod">
          <ac:chgData name="Preti Sherine" userId="8cb358bc01476348" providerId="LiveId" clId="{807FC925-EAC7-4415-A289-92BB5BA04D21}" dt="2024-05-21T12:19:06.113" v="230" actId="12789"/>
          <ac:picMkLst>
            <pc:docMk/>
            <pc:sldMk cId="2829249026" sldId="326"/>
            <ac:picMk id="1026" creationId="{953C7E68-3CF4-3780-5943-514E308CD744}"/>
          </ac:picMkLst>
        </pc:picChg>
      </pc:sldChg>
      <pc:sldChg chg="addSp delSp modSp add mod setBg">
        <pc:chgData name="Preti Sherine" userId="8cb358bc01476348" providerId="LiveId" clId="{807FC925-EAC7-4415-A289-92BB5BA04D21}" dt="2024-05-21T14:02:27.416" v="1734" actId="12789"/>
        <pc:sldMkLst>
          <pc:docMk/>
          <pc:sldMk cId="920862358" sldId="327"/>
        </pc:sldMkLst>
        <pc:spChg chg="mod">
          <ac:chgData name="Preti Sherine" userId="8cb358bc01476348" providerId="LiveId" clId="{807FC925-EAC7-4415-A289-92BB5BA04D21}" dt="2024-05-21T14:01:57.116" v="1728" actId="207"/>
          <ac:spMkLst>
            <pc:docMk/>
            <pc:sldMk cId="920862358" sldId="327"/>
            <ac:spMk id="2" creationId="{FB2BC15E-6DED-C27A-E353-0768FB4EFCA1}"/>
          </ac:spMkLst>
        </pc:spChg>
        <pc:spChg chg="mod">
          <ac:chgData name="Preti Sherine" userId="8cb358bc01476348" providerId="LiveId" clId="{807FC925-EAC7-4415-A289-92BB5BA04D21}" dt="2024-05-21T14:02:04.682" v="1729" actId="207"/>
          <ac:spMkLst>
            <pc:docMk/>
            <pc:sldMk cId="920862358" sldId="327"/>
            <ac:spMk id="4" creationId="{782CB905-93B1-00A6-4330-534CFB510D1D}"/>
          </ac:spMkLst>
        </pc:spChg>
        <pc:spChg chg="mod">
          <ac:chgData name="Preti Sherine" userId="8cb358bc01476348" providerId="LiveId" clId="{807FC925-EAC7-4415-A289-92BB5BA04D21}" dt="2024-05-21T14:02:11.331" v="1730" actId="207"/>
          <ac:spMkLst>
            <pc:docMk/>
            <pc:sldMk cId="920862358" sldId="327"/>
            <ac:spMk id="5" creationId="{C910488C-C25D-B12B-8E96-F0B880E06265}"/>
          </ac:spMkLst>
        </pc:spChg>
        <pc:spChg chg="mod ord">
          <ac:chgData name="Preti Sherine" userId="8cb358bc01476348" providerId="LiveId" clId="{807FC925-EAC7-4415-A289-92BB5BA04D21}" dt="2024-05-21T14:02:27.416" v="1734" actId="12789"/>
          <ac:spMkLst>
            <pc:docMk/>
            <pc:sldMk cId="920862358" sldId="327"/>
            <ac:spMk id="7" creationId="{C3B27CCA-C2AD-A9F9-AB97-D373E786D79F}"/>
          </ac:spMkLst>
        </pc:spChg>
        <pc:spChg chg="mod">
          <ac:chgData name="Preti Sherine" userId="8cb358bc01476348" providerId="LiveId" clId="{807FC925-EAC7-4415-A289-92BB5BA04D21}" dt="2024-05-21T12:21:26.668" v="263" actId="164"/>
          <ac:spMkLst>
            <pc:docMk/>
            <pc:sldMk cId="920862358" sldId="327"/>
            <ac:spMk id="9" creationId="{D16F1792-DF29-A612-9686-A62EFE574ED5}"/>
          </ac:spMkLst>
        </pc:spChg>
        <pc:grpChg chg="add mod">
          <ac:chgData name="Preti Sherine" userId="8cb358bc01476348" providerId="LiveId" clId="{807FC925-EAC7-4415-A289-92BB5BA04D21}" dt="2024-05-21T12:21:26.668" v="263" actId="164"/>
          <ac:grpSpMkLst>
            <pc:docMk/>
            <pc:sldMk cId="920862358" sldId="327"/>
            <ac:grpSpMk id="6" creationId="{FCCF98E8-7595-0117-29E0-26428B612F58}"/>
          </ac:grpSpMkLst>
        </pc:grpChg>
        <pc:grpChg chg="add mod">
          <ac:chgData name="Preti Sherine" userId="8cb358bc01476348" providerId="LiveId" clId="{807FC925-EAC7-4415-A289-92BB5BA04D21}" dt="2024-05-21T14:02:21.912" v="1732" actId="12789"/>
          <ac:grpSpMkLst>
            <pc:docMk/>
            <pc:sldMk cId="920862358" sldId="327"/>
            <ac:grpSpMk id="8" creationId="{76CBA996-D1B4-49CE-A453-D77321FC6021}"/>
          </ac:grpSpMkLst>
        </pc:grpChg>
        <pc:picChg chg="del">
          <ac:chgData name="Preti Sherine" userId="8cb358bc01476348" providerId="LiveId" clId="{807FC925-EAC7-4415-A289-92BB5BA04D21}" dt="2024-05-21T12:20:25.276" v="247" actId="21"/>
          <ac:picMkLst>
            <pc:docMk/>
            <pc:sldMk cId="920862358" sldId="327"/>
            <ac:picMk id="3" creationId="{4CA017A7-82B8-5135-DD8C-859FEC724B3B}"/>
          </ac:picMkLst>
        </pc:picChg>
        <pc:picChg chg="add mod">
          <ac:chgData name="Preti Sherine" userId="8cb358bc01476348" providerId="LiveId" clId="{807FC925-EAC7-4415-A289-92BB5BA04D21}" dt="2024-05-21T12:20:38.933" v="251" actId="12789"/>
          <ac:picMkLst>
            <pc:docMk/>
            <pc:sldMk cId="920862358" sldId="327"/>
            <ac:picMk id="2050" creationId="{A4489E59-0157-D503-6F78-E840185A056F}"/>
          </ac:picMkLst>
        </pc:picChg>
      </pc:sldChg>
      <pc:sldChg chg="modSp add del mod">
        <pc:chgData name="Preti Sherine" userId="8cb358bc01476348" providerId="LiveId" clId="{807FC925-EAC7-4415-A289-92BB5BA04D21}" dt="2024-05-21T12:22:21.044" v="276" actId="2696"/>
        <pc:sldMkLst>
          <pc:docMk/>
          <pc:sldMk cId="1536297435" sldId="328"/>
        </pc:sldMkLst>
        <pc:spChg chg="mod">
          <ac:chgData name="Preti Sherine" userId="8cb358bc01476348" providerId="LiveId" clId="{807FC925-EAC7-4415-A289-92BB5BA04D21}" dt="2024-05-21T12:22:04.463" v="271" actId="1076"/>
          <ac:spMkLst>
            <pc:docMk/>
            <pc:sldMk cId="1536297435" sldId="328"/>
            <ac:spMk id="7" creationId="{C3B27CCA-C2AD-A9F9-AB97-D373E786D79F}"/>
          </ac:spMkLst>
        </pc:spChg>
        <pc:spChg chg="mod">
          <ac:chgData name="Preti Sherine" userId="8cb358bc01476348" providerId="LiveId" clId="{807FC925-EAC7-4415-A289-92BB5BA04D21}" dt="2024-05-21T12:22:10.206" v="272" actId="1076"/>
          <ac:spMkLst>
            <pc:docMk/>
            <pc:sldMk cId="1536297435" sldId="328"/>
            <ac:spMk id="9" creationId="{D16F1792-DF29-A612-9686-A62EFE574ED5}"/>
          </ac:spMkLst>
        </pc:spChg>
      </pc:sldChg>
      <pc:sldChg chg="modSp add del mod">
        <pc:chgData name="Preti Sherine" userId="8cb358bc01476348" providerId="LiveId" clId="{807FC925-EAC7-4415-A289-92BB5BA04D21}" dt="2024-05-21T12:23:00.036" v="286" actId="2696"/>
        <pc:sldMkLst>
          <pc:docMk/>
          <pc:sldMk cId="848472562" sldId="329"/>
        </pc:sldMkLst>
        <pc:spChg chg="mod">
          <ac:chgData name="Preti Sherine" userId="8cb358bc01476348" providerId="LiveId" clId="{807FC925-EAC7-4415-A289-92BB5BA04D21}" dt="2024-05-21T12:22:42.446" v="281" actId="1076"/>
          <ac:spMkLst>
            <pc:docMk/>
            <pc:sldMk cId="848472562" sldId="329"/>
            <ac:spMk id="7" creationId="{C3B27CCA-C2AD-A9F9-AB97-D373E786D79F}"/>
          </ac:spMkLst>
        </pc:spChg>
        <pc:spChg chg="mod">
          <ac:chgData name="Preti Sherine" userId="8cb358bc01476348" providerId="LiveId" clId="{807FC925-EAC7-4415-A289-92BB5BA04D21}" dt="2024-05-21T12:22:47.203" v="282" actId="1076"/>
          <ac:spMkLst>
            <pc:docMk/>
            <pc:sldMk cId="848472562" sldId="329"/>
            <ac:spMk id="9" creationId="{D16F1792-DF29-A612-9686-A62EFE574ED5}"/>
          </ac:spMkLst>
        </pc:spChg>
      </pc:sldChg>
      <pc:sldChg chg="add del setBg">
        <pc:chgData name="Preti Sherine" userId="8cb358bc01476348" providerId="LiveId" clId="{807FC925-EAC7-4415-A289-92BB5BA04D21}" dt="2024-05-21T12:24:18.818" v="294"/>
        <pc:sldMkLst>
          <pc:docMk/>
          <pc:sldMk cId="924930289" sldId="329"/>
        </pc:sldMkLst>
      </pc:sldChg>
      <pc:sldChg chg="modSp add mod">
        <pc:chgData name="Preti Sherine" userId="8cb358bc01476348" providerId="LiveId" clId="{807FC925-EAC7-4415-A289-92BB5BA04D21}" dt="2024-05-21T12:35:25.383" v="1001" actId="207"/>
        <pc:sldMkLst>
          <pc:docMk/>
          <pc:sldMk cId="3569596112" sldId="330"/>
        </pc:sldMkLst>
        <pc:spChg chg="mod">
          <ac:chgData name="Preti Sherine" userId="8cb358bc01476348" providerId="LiveId" clId="{807FC925-EAC7-4415-A289-92BB5BA04D21}" dt="2024-05-21T12:35:06.318" v="997" actId="207"/>
          <ac:spMkLst>
            <pc:docMk/>
            <pc:sldMk cId="3569596112" sldId="330"/>
            <ac:spMk id="2" creationId="{FB2BC15E-6DED-C27A-E353-0768FB4EFCA1}"/>
          </ac:spMkLst>
        </pc:spChg>
        <pc:spChg chg="mod">
          <ac:chgData name="Preti Sherine" userId="8cb358bc01476348" providerId="LiveId" clId="{807FC925-EAC7-4415-A289-92BB5BA04D21}" dt="2024-05-21T12:35:19.282" v="1000" actId="207"/>
          <ac:spMkLst>
            <pc:docMk/>
            <pc:sldMk cId="3569596112" sldId="330"/>
            <ac:spMk id="4" creationId="{782CB905-93B1-00A6-4330-534CFB510D1D}"/>
          </ac:spMkLst>
        </pc:spChg>
        <pc:spChg chg="mod">
          <ac:chgData name="Preti Sherine" userId="8cb358bc01476348" providerId="LiveId" clId="{807FC925-EAC7-4415-A289-92BB5BA04D21}" dt="2024-05-21T12:35:25.383" v="1001" actId="207"/>
          <ac:spMkLst>
            <pc:docMk/>
            <pc:sldMk cId="3569596112" sldId="330"/>
            <ac:spMk id="5" creationId="{C910488C-C25D-B12B-8E96-F0B880E06265}"/>
          </ac:spMkLst>
        </pc:spChg>
        <pc:spChg chg="mod">
          <ac:chgData name="Preti Sherine" userId="8cb358bc01476348" providerId="LiveId" clId="{807FC925-EAC7-4415-A289-92BB5BA04D21}" dt="2024-05-21T12:23:08.848" v="288" actId="1076"/>
          <ac:spMkLst>
            <pc:docMk/>
            <pc:sldMk cId="3569596112" sldId="330"/>
            <ac:spMk id="7" creationId="{C3B27CCA-C2AD-A9F9-AB97-D373E786D79F}"/>
          </ac:spMkLst>
        </pc:spChg>
        <pc:grpChg chg="mod">
          <ac:chgData name="Preti Sherine" userId="8cb358bc01476348" providerId="LiveId" clId="{807FC925-EAC7-4415-A289-92BB5BA04D21}" dt="2024-05-21T12:23:07.070" v="287" actId="1076"/>
          <ac:grpSpMkLst>
            <pc:docMk/>
            <pc:sldMk cId="3569596112" sldId="330"/>
            <ac:grpSpMk id="8" creationId="{76CBA996-D1B4-49CE-A453-D77321FC6021}"/>
          </ac:grpSpMkLst>
        </pc:grpChg>
        <pc:picChg chg="mod">
          <ac:chgData name="Preti Sherine" userId="8cb358bc01476348" providerId="LiveId" clId="{807FC925-EAC7-4415-A289-92BB5BA04D21}" dt="2024-05-21T12:23:28.276" v="292" actId="14100"/>
          <ac:picMkLst>
            <pc:docMk/>
            <pc:sldMk cId="3569596112" sldId="330"/>
            <ac:picMk id="2050" creationId="{A4489E59-0157-D503-6F78-E840185A056F}"/>
          </ac:picMkLst>
        </pc:picChg>
      </pc:sldChg>
      <pc:sldChg chg="modSp add del mod">
        <pc:chgData name="Preti Sherine" userId="8cb358bc01476348" providerId="LiveId" clId="{807FC925-EAC7-4415-A289-92BB5BA04D21}" dt="2024-05-21T12:37:27.733" v="1028" actId="2696"/>
        <pc:sldMkLst>
          <pc:docMk/>
          <pc:sldMk cId="2121698648" sldId="331"/>
        </pc:sldMkLst>
        <pc:spChg chg="mod">
          <ac:chgData name="Preti Sherine" userId="8cb358bc01476348" providerId="LiveId" clId="{807FC925-EAC7-4415-A289-92BB5BA04D21}" dt="2024-05-21T12:37:15.836" v="1024" actId="1076"/>
          <ac:spMkLst>
            <pc:docMk/>
            <pc:sldMk cId="2121698648" sldId="331"/>
            <ac:spMk id="7" creationId="{C3B27CCA-C2AD-A9F9-AB97-D373E786D79F}"/>
          </ac:spMkLst>
        </pc:spChg>
        <pc:spChg chg="mod">
          <ac:chgData name="Preti Sherine" userId="8cb358bc01476348" providerId="LiveId" clId="{807FC925-EAC7-4415-A289-92BB5BA04D21}" dt="2024-05-21T12:37:13.300" v="1023" actId="1076"/>
          <ac:spMkLst>
            <pc:docMk/>
            <pc:sldMk cId="2121698648" sldId="331"/>
            <ac:spMk id="9" creationId="{D16F1792-DF29-A612-9686-A62EFE574ED5}"/>
          </ac:spMkLst>
        </pc:spChg>
      </pc:sldChg>
      <pc:sldChg chg="modSp add mod ord">
        <pc:chgData name="Preti Sherine" userId="8cb358bc01476348" providerId="LiveId" clId="{807FC925-EAC7-4415-A289-92BB5BA04D21}" dt="2024-05-21T12:38:47.202" v="1038"/>
        <pc:sldMkLst>
          <pc:docMk/>
          <pc:sldMk cId="1577831931" sldId="332"/>
        </pc:sldMkLst>
        <pc:spChg chg="mod">
          <ac:chgData name="Preti Sherine" userId="8cb358bc01476348" providerId="LiveId" clId="{807FC925-EAC7-4415-A289-92BB5BA04D21}" dt="2024-05-21T12:37:21.391" v="1026" actId="1076"/>
          <ac:spMkLst>
            <pc:docMk/>
            <pc:sldMk cId="1577831931" sldId="332"/>
            <ac:spMk id="7" creationId="{C3B27CCA-C2AD-A9F9-AB97-D373E786D79F}"/>
          </ac:spMkLst>
        </pc:spChg>
        <pc:grpChg chg="mod">
          <ac:chgData name="Preti Sherine" userId="8cb358bc01476348" providerId="LiveId" clId="{807FC925-EAC7-4415-A289-92BB5BA04D21}" dt="2024-05-21T12:37:24.731" v="1027" actId="1076"/>
          <ac:grpSpMkLst>
            <pc:docMk/>
            <pc:sldMk cId="1577831931" sldId="332"/>
            <ac:grpSpMk id="5" creationId="{29E00A67-7E5A-1E29-B0ED-914F5BFC3688}"/>
          </ac:grpSpMkLst>
        </pc:grpChg>
        <pc:picChg chg="mod">
          <ac:chgData name="Preti Sherine" userId="8cb358bc01476348" providerId="LiveId" clId="{807FC925-EAC7-4415-A289-92BB5BA04D21}" dt="2024-05-21T12:37:45.424" v="1032" actId="14100"/>
          <ac:picMkLst>
            <pc:docMk/>
            <pc:sldMk cId="1577831931" sldId="332"/>
            <ac:picMk id="3074" creationId="{3DB23179-C7C7-C4C1-4691-CF2D22C6EFE1}"/>
          </ac:picMkLst>
        </pc:picChg>
      </pc:sldChg>
      <pc:sldChg chg="addSp modSp new mod ord setBg modAnim">
        <pc:chgData name="Preti Sherine" userId="8cb358bc01476348" providerId="LiveId" clId="{807FC925-EAC7-4415-A289-92BB5BA04D21}" dt="2024-05-21T13:50:32.663" v="1724"/>
        <pc:sldMkLst>
          <pc:docMk/>
          <pc:sldMk cId="2986596485" sldId="333"/>
        </pc:sldMkLst>
        <pc:spChg chg="add mod">
          <ac:chgData name="Preti Sherine" userId="8cb358bc01476348" providerId="LiveId" clId="{807FC925-EAC7-4415-A289-92BB5BA04D21}" dt="2024-05-21T13:48:20.089" v="1701" actId="1076"/>
          <ac:spMkLst>
            <pc:docMk/>
            <pc:sldMk cId="2986596485" sldId="333"/>
            <ac:spMk id="2" creationId="{93E6B9E8-6CEB-49C3-1813-071882C31DA7}"/>
          </ac:spMkLst>
        </pc:spChg>
        <pc:picChg chg="add mod">
          <ac:chgData name="Preti Sherine" userId="8cb358bc01476348" providerId="LiveId" clId="{807FC925-EAC7-4415-A289-92BB5BA04D21}" dt="2024-05-21T13:48:54.678" v="1711" actId="14100"/>
          <ac:picMkLst>
            <pc:docMk/>
            <pc:sldMk cId="2986596485" sldId="333"/>
            <ac:picMk id="3" creationId="{D022FD74-315E-471B-4352-04A00DC8B490}"/>
          </ac:picMkLst>
        </pc:picChg>
      </pc:sldChg>
      <pc:sldChg chg="addSp modSp new mod setBg modAnim">
        <pc:chgData name="Preti Sherine" userId="8cb358bc01476348" providerId="LiveId" clId="{807FC925-EAC7-4415-A289-92BB5BA04D21}" dt="2024-05-21T15:51:54.104" v="2450" actId="20577"/>
        <pc:sldMkLst>
          <pc:docMk/>
          <pc:sldMk cId="2429768505" sldId="334"/>
        </pc:sldMkLst>
        <pc:spChg chg="add mod">
          <ac:chgData name="Preti Sherine" userId="8cb358bc01476348" providerId="LiveId" clId="{807FC925-EAC7-4415-A289-92BB5BA04D21}" dt="2024-05-21T15:51:54.104" v="2450" actId="20577"/>
          <ac:spMkLst>
            <pc:docMk/>
            <pc:sldMk cId="2429768505" sldId="334"/>
            <ac:spMk id="2" creationId="{C13A8B0B-D1A0-1F0F-829A-2CBBF8A7C5F6}"/>
          </ac:spMkLst>
        </pc:spChg>
      </pc:sldChg>
      <pc:sldChg chg="addSp delSp modSp new del mod ord">
        <pc:chgData name="Preti Sherine" userId="8cb358bc01476348" providerId="LiveId" clId="{807FC925-EAC7-4415-A289-92BB5BA04D21}" dt="2024-05-21T15:18:07.486" v="1771" actId="2696"/>
        <pc:sldMkLst>
          <pc:docMk/>
          <pc:sldMk cId="4187751973" sldId="334"/>
        </pc:sldMkLst>
        <pc:spChg chg="add mod">
          <ac:chgData name="Preti Sherine" userId="8cb358bc01476348" providerId="LiveId" clId="{807FC925-EAC7-4415-A289-92BB5BA04D21}" dt="2024-05-21T15:12:06.354" v="1740" actId="1076"/>
          <ac:spMkLst>
            <pc:docMk/>
            <pc:sldMk cId="4187751973" sldId="334"/>
            <ac:spMk id="2" creationId="{E2B8C30C-0D3A-324F-5529-036BFE09495C}"/>
          </ac:spMkLst>
        </pc:spChg>
        <pc:spChg chg="add mod">
          <ac:chgData name="Preti Sherine" userId="8cb358bc01476348" providerId="LiveId" clId="{807FC925-EAC7-4415-A289-92BB5BA04D21}" dt="2024-05-21T15:13:43.178" v="1753" actId="1076"/>
          <ac:spMkLst>
            <pc:docMk/>
            <pc:sldMk cId="4187751973" sldId="334"/>
            <ac:spMk id="3" creationId="{9CDE9583-244A-FD20-4CCC-69F0AA5410E0}"/>
          </ac:spMkLst>
        </pc:spChg>
        <pc:spChg chg="add mod">
          <ac:chgData name="Preti Sherine" userId="8cb358bc01476348" providerId="LiveId" clId="{807FC925-EAC7-4415-A289-92BB5BA04D21}" dt="2024-05-21T15:13:45.724" v="1754" actId="1076"/>
          <ac:spMkLst>
            <pc:docMk/>
            <pc:sldMk cId="4187751973" sldId="334"/>
            <ac:spMk id="4" creationId="{466E36C0-DE79-8847-8B27-AD8E9CA82062}"/>
          </ac:spMkLst>
        </pc:spChg>
        <pc:spChg chg="add mod">
          <ac:chgData name="Preti Sherine" userId="8cb358bc01476348" providerId="LiveId" clId="{807FC925-EAC7-4415-A289-92BB5BA04D21}" dt="2024-05-21T15:14:21.537" v="1758" actId="1076"/>
          <ac:spMkLst>
            <pc:docMk/>
            <pc:sldMk cId="4187751973" sldId="334"/>
            <ac:spMk id="5" creationId="{FB3D4525-78D4-334F-E255-7DECAAE59B03}"/>
          </ac:spMkLst>
        </pc:spChg>
        <pc:spChg chg="add mod">
          <ac:chgData name="Preti Sherine" userId="8cb358bc01476348" providerId="LiveId" clId="{807FC925-EAC7-4415-A289-92BB5BA04D21}" dt="2024-05-21T15:14:09.993" v="1757" actId="1076"/>
          <ac:spMkLst>
            <pc:docMk/>
            <pc:sldMk cId="4187751973" sldId="334"/>
            <ac:spMk id="6" creationId="{F4C9523E-605D-5B40-FD62-989E16DA1F37}"/>
          </ac:spMkLst>
        </pc:spChg>
        <pc:spChg chg="add mod">
          <ac:chgData name="Preti Sherine" userId="8cb358bc01476348" providerId="LiveId" clId="{807FC925-EAC7-4415-A289-92BB5BA04D21}" dt="2024-05-21T15:14:25.339" v="1759" actId="1076"/>
          <ac:spMkLst>
            <pc:docMk/>
            <pc:sldMk cId="4187751973" sldId="334"/>
            <ac:spMk id="7" creationId="{7B0E35AC-5372-4EEA-BD3B-CF9226DA6C3F}"/>
          </ac:spMkLst>
        </pc:spChg>
        <pc:spChg chg="add mod">
          <ac:chgData name="Preti Sherine" userId="8cb358bc01476348" providerId="LiveId" clId="{807FC925-EAC7-4415-A289-92BB5BA04D21}" dt="2024-05-21T15:13:54.720" v="1755" actId="1076"/>
          <ac:spMkLst>
            <pc:docMk/>
            <pc:sldMk cId="4187751973" sldId="334"/>
            <ac:spMk id="8" creationId="{3A426290-9545-73BC-461D-A01520CF2EFA}"/>
          </ac:spMkLst>
        </pc:spChg>
        <pc:spChg chg="add mod">
          <ac:chgData name="Preti Sherine" userId="8cb358bc01476348" providerId="LiveId" clId="{807FC925-EAC7-4415-A289-92BB5BA04D21}" dt="2024-05-21T15:13:59.109" v="1756" actId="1076"/>
          <ac:spMkLst>
            <pc:docMk/>
            <pc:sldMk cId="4187751973" sldId="334"/>
            <ac:spMk id="9" creationId="{F3AAF87E-D400-8B3C-C987-82DA0BD01E1F}"/>
          </ac:spMkLst>
        </pc:spChg>
        <pc:spChg chg="add mod">
          <ac:chgData name="Preti Sherine" userId="8cb358bc01476348" providerId="LiveId" clId="{807FC925-EAC7-4415-A289-92BB5BA04D21}" dt="2024-05-21T15:14:37.992" v="1760" actId="571"/>
          <ac:spMkLst>
            <pc:docMk/>
            <pc:sldMk cId="4187751973" sldId="334"/>
            <ac:spMk id="10" creationId="{8D93536F-C4B9-82B0-BE57-6A48427A7422}"/>
          </ac:spMkLst>
        </pc:spChg>
        <pc:grpChg chg="add del mod">
          <ac:chgData name="Preti Sherine" userId="8cb358bc01476348" providerId="LiveId" clId="{807FC925-EAC7-4415-A289-92BB5BA04D21}" dt="2024-05-21T15:17:08.186" v="1770" actId="165"/>
          <ac:grpSpMkLst>
            <pc:docMk/>
            <pc:sldMk cId="4187751973" sldId="334"/>
            <ac:grpSpMk id="14" creationId="{0097613D-605D-4086-A9FB-7BCCC4DBE478}"/>
          </ac:grpSpMkLst>
        </pc:grpChg>
        <pc:picChg chg="add mod topLvl">
          <ac:chgData name="Preti Sherine" userId="8cb358bc01476348" providerId="LiveId" clId="{807FC925-EAC7-4415-A289-92BB5BA04D21}" dt="2024-05-21T15:17:08.186" v="1770" actId="165"/>
          <ac:picMkLst>
            <pc:docMk/>
            <pc:sldMk cId="4187751973" sldId="334"/>
            <ac:picMk id="12" creationId="{999871BF-C87C-9844-BC79-010501919EE1}"/>
          </ac:picMkLst>
        </pc:picChg>
        <pc:picChg chg="add mod topLvl">
          <ac:chgData name="Preti Sherine" userId="8cb358bc01476348" providerId="LiveId" clId="{807FC925-EAC7-4415-A289-92BB5BA04D21}" dt="2024-05-21T15:17:08.186" v="1770" actId="165"/>
          <ac:picMkLst>
            <pc:docMk/>
            <pc:sldMk cId="4187751973" sldId="334"/>
            <ac:picMk id="13" creationId="{C610355D-7848-730C-E7FD-CAE57EF92AF7}"/>
          </ac:picMkLst>
        </pc:picChg>
      </pc:sldChg>
      <pc:sldChg chg="addSp modSp new mod modAnim">
        <pc:chgData name="Preti Sherine" userId="8cb358bc01476348" providerId="LiveId" clId="{807FC925-EAC7-4415-A289-92BB5BA04D21}" dt="2024-05-21T15:23:32.513" v="1882"/>
        <pc:sldMkLst>
          <pc:docMk/>
          <pc:sldMk cId="3848861635" sldId="335"/>
        </pc:sldMkLst>
        <pc:spChg chg="add mod">
          <ac:chgData name="Preti Sherine" userId="8cb358bc01476348" providerId="LiveId" clId="{807FC925-EAC7-4415-A289-92BB5BA04D21}" dt="2024-05-21T15:21:32.807" v="1834" actId="1076"/>
          <ac:spMkLst>
            <pc:docMk/>
            <pc:sldMk cId="3848861635" sldId="335"/>
            <ac:spMk id="3" creationId="{9385D475-FA7A-E7CD-09E5-3FECE623436E}"/>
          </ac:spMkLst>
        </pc:spChg>
        <pc:spChg chg="add mod">
          <ac:chgData name="Preti Sherine" userId="8cb358bc01476348" providerId="LiveId" clId="{807FC925-EAC7-4415-A289-92BB5BA04D21}" dt="2024-05-21T15:22:24.912" v="1874" actId="20577"/>
          <ac:spMkLst>
            <pc:docMk/>
            <pc:sldMk cId="3848861635" sldId="335"/>
            <ac:spMk id="5" creationId="{D0F92D06-BAF9-EB51-38AA-07CD3BD6FE31}"/>
          </ac:spMkLst>
        </pc:spChg>
        <pc:picChg chg="add mod">
          <ac:chgData name="Preti Sherine" userId="8cb358bc01476348" providerId="LiveId" clId="{807FC925-EAC7-4415-A289-92BB5BA04D21}" dt="2024-05-21T15:21:26.119" v="1833" actId="1076"/>
          <ac:picMkLst>
            <pc:docMk/>
            <pc:sldMk cId="3848861635" sldId="335"/>
            <ac:picMk id="2" creationId="{B1EC72F3-515F-D572-931C-898E8CA03B0F}"/>
          </ac:picMkLst>
        </pc:picChg>
        <pc:picChg chg="add mod">
          <ac:chgData name="Preti Sherine" userId="8cb358bc01476348" providerId="LiveId" clId="{807FC925-EAC7-4415-A289-92BB5BA04D21}" dt="2024-05-21T15:21:54.399" v="1837" actId="1076"/>
          <ac:picMkLst>
            <pc:docMk/>
            <pc:sldMk cId="3848861635" sldId="335"/>
            <ac:picMk id="4" creationId="{97BC16A4-94AE-0419-8A14-4EBDB2036299}"/>
          </ac:picMkLst>
        </pc:picChg>
      </pc:sldChg>
      <pc:sldChg chg="addSp modSp new mod modAnim">
        <pc:chgData name="Preti Sherine" userId="8cb358bc01476348" providerId="LiveId" clId="{807FC925-EAC7-4415-A289-92BB5BA04D21}" dt="2024-05-21T15:53:35.316" v="2453"/>
        <pc:sldMkLst>
          <pc:docMk/>
          <pc:sldMk cId="1496412094" sldId="336"/>
        </pc:sldMkLst>
        <pc:spChg chg="add mod">
          <ac:chgData name="Preti Sherine" userId="8cb358bc01476348" providerId="LiveId" clId="{807FC925-EAC7-4415-A289-92BB5BA04D21}" dt="2024-05-21T15:25:14.228" v="1929" actId="1076"/>
          <ac:spMkLst>
            <pc:docMk/>
            <pc:sldMk cId="1496412094" sldId="336"/>
            <ac:spMk id="3" creationId="{4834F45B-E1CA-20AC-9411-DC642E5E64AA}"/>
          </ac:spMkLst>
        </pc:spChg>
        <pc:spChg chg="add mod">
          <ac:chgData name="Preti Sherine" userId="8cb358bc01476348" providerId="LiveId" clId="{807FC925-EAC7-4415-A289-92BB5BA04D21}" dt="2024-05-21T15:25:47.240" v="1961" actId="20577"/>
          <ac:spMkLst>
            <pc:docMk/>
            <pc:sldMk cId="1496412094" sldId="336"/>
            <ac:spMk id="5" creationId="{BBA637D1-D592-188E-015C-4AD8032CED35}"/>
          </ac:spMkLst>
        </pc:spChg>
        <pc:picChg chg="add mod">
          <ac:chgData name="Preti Sherine" userId="8cb358bc01476348" providerId="LiveId" clId="{807FC925-EAC7-4415-A289-92BB5BA04D21}" dt="2024-05-21T15:25:10.698" v="1928" actId="1076"/>
          <ac:picMkLst>
            <pc:docMk/>
            <pc:sldMk cId="1496412094" sldId="336"/>
            <ac:picMk id="2" creationId="{906EF118-206E-20A7-10A7-A5645922ACD1}"/>
          </ac:picMkLst>
        </pc:picChg>
        <pc:picChg chg="add mod">
          <ac:chgData name="Preti Sherine" userId="8cb358bc01476348" providerId="LiveId" clId="{807FC925-EAC7-4415-A289-92BB5BA04D21}" dt="2024-05-21T15:25:21.105" v="1932" actId="1076"/>
          <ac:picMkLst>
            <pc:docMk/>
            <pc:sldMk cId="1496412094" sldId="336"/>
            <ac:picMk id="4" creationId="{898E406B-017C-B6BA-D9B3-1B91438C5C78}"/>
          </ac:picMkLst>
        </pc:picChg>
      </pc:sldChg>
      <pc:sldChg chg="addSp modSp new mod modAnim">
        <pc:chgData name="Preti Sherine" userId="8cb358bc01476348" providerId="LiveId" clId="{807FC925-EAC7-4415-A289-92BB5BA04D21}" dt="2024-05-21T15:33:30.829" v="2065"/>
        <pc:sldMkLst>
          <pc:docMk/>
          <pc:sldMk cId="1509058782" sldId="337"/>
        </pc:sldMkLst>
        <pc:spChg chg="add mod">
          <ac:chgData name="Preti Sherine" userId="8cb358bc01476348" providerId="LiveId" clId="{807FC925-EAC7-4415-A289-92BB5BA04D21}" dt="2024-05-21T15:26:36.588" v="2000" actId="20577"/>
          <ac:spMkLst>
            <pc:docMk/>
            <pc:sldMk cId="1509058782" sldId="337"/>
            <ac:spMk id="3" creationId="{BE848580-A310-6DF8-4951-7AB784F59069}"/>
          </ac:spMkLst>
        </pc:spChg>
        <pc:spChg chg="add mod">
          <ac:chgData name="Preti Sherine" userId="8cb358bc01476348" providerId="LiveId" clId="{807FC925-EAC7-4415-A289-92BB5BA04D21}" dt="2024-05-21T15:32:28.771" v="2056" actId="20577"/>
          <ac:spMkLst>
            <pc:docMk/>
            <pc:sldMk cId="1509058782" sldId="337"/>
            <ac:spMk id="5" creationId="{6B4BE42B-7D6D-7D9D-BBF6-0C51FC021D6E}"/>
          </ac:spMkLst>
        </pc:spChg>
        <pc:picChg chg="add mod">
          <ac:chgData name="Preti Sherine" userId="8cb358bc01476348" providerId="LiveId" clId="{807FC925-EAC7-4415-A289-92BB5BA04D21}" dt="2024-05-21T15:26:40.849" v="2002" actId="1076"/>
          <ac:picMkLst>
            <pc:docMk/>
            <pc:sldMk cId="1509058782" sldId="337"/>
            <ac:picMk id="2" creationId="{45BC4590-E61F-7D2E-281E-85D1ADA7B8B1}"/>
          </ac:picMkLst>
        </pc:picChg>
        <pc:picChg chg="add mod">
          <ac:chgData name="Preti Sherine" userId="8cb358bc01476348" providerId="LiveId" clId="{807FC925-EAC7-4415-A289-92BB5BA04D21}" dt="2024-05-21T15:32:01.256" v="2014" actId="1076"/>
          <ac:picMkLst>
            <pc:docMk/>
            <pc:sldMk cId="1509058782" sldId="337"/>
            <ac:picMk id="4" creationId="{D3EA45C3-9ABC-B163-E83F-4909D80AE0E3}"/>
          </ac:picMkLst>
        </pc:picChg>
      </pc:sldChg>
      <pc:sldChg chg="addSp modSp new mod modAnim">
        <pc:chgData name="Preti Sherine" userId="8cb358bc01476348" providerId="LiveId" clId="{807FC925-EAC7-4415-A289-92BB5BA04D21}" dt="2024-05-21T15:36:17.100" v="2147"/>
        <pc:sldMkLst>
          <pc:docMk/>
          <pc:sldMk cId="3260711739" sldId="338"/>
        </pc:sldMkLst>
        <pc:spChg chg="add mod">
          <ac:chgData name="Preti Sherine" userId="8cb358bc01476348" providerId="LiveId" clId="{807FC925-EAC7-4415-A289-92BB5BA04D21}" dt="2024-05-21T15:35:27.068" v="2138" actId="1076"/>
          <ac:spMkLst>
            <pc:docMk/>
            <pc:sldMk cId="3260711739" sldId="338"/>
            <ac:spMk id="4" creationId="{1779011C-1A19-74C3-6767-963FCECE7B1B}"/>
          </ac:spMkLst>
        </pc:spChg>
        <pc:spChg chg="add mod">
          <ac:chgData name="Preti Sherine" userId="8cb358bc01476348" providerId="LiveId" clId="{807FC925-EAC7-4415-A289-92BB5BA04D21}" dt="2024-05-21T15:35:35.058" v="2139" actId="1076"/>
          <ac:spMkLst>
            <pc:docMk/>
            <pc:sldMk cId="3260711739" sldId="338"/>
            <ac:spMk id="5" creationId="{FB44A974-ADDC-14D6-B19F-9FC681434A0F}"/>
          </ac:spMkLst>
        </pc:spChg>
        <pc:picChg chg="add mod">
          <ac:chgData name="Preti Sherine" userId="8cb358bc01476348" providerId="LiveId" clId="{807FC925-EAC7-4415-A289-92BB5BA04D21}" dt="2024-05-21T15:35:17.903" v="2136" actId="1076"/>
          <ac:picMkLst>
            <pc:docMk/>
            <pc:sldMk cId="3260711739" sldId="338"/>
            <ac:picMk id="2" creationId="{0EF5F3B7-54B0-19E6-4448-36FFFB035236}"/>
          </ac:picMkLst>
        </pc:picChg>
        <pc:picChg chg="add mod">
          <ac:chgData name="Preti Sherine" userId="8cb358bc01476348" providerId="LiveId" clId="{807FC925-EAC7-4415-A289-92BB5BA04D21}" dt="2024-05-21T15:35:19.606" v="2137" actId="1076"/>
          <ac:picMkLst>
            <pc:docMk/>
            <pc:sldMk cId="3260711739" sldId="338"/>
            <ac:picMk id="3" creationId="{23CC6A18-3365-B547-804A-BE15671CE9C3}"/>
          </ac:picMkLst>
        </pc:picChg>
      </pc:sldChg>
      <pc:sldChg chg="addSp modSp new mod modAnim">
        <pc:chgData name="Preti Sherine" userId="8cb358bc01476348" providerId="LiveId" clId="{807FC925-EAC7-4415-A289-92BB5BA04D21}" dt="2024-05-21T15:37:47.440" v="2183"/>
        <pc:sldMkLst>
          <pc:docMk/>
          <pc:sldMk cId="2255100724" sldId="339"/>
        </pc:sldMkLst>
        <pc:spChg chg="add mod">
          <ac:chgData name="Preti Sherine" userId="8cb358bc01476348" providerId="LiveId" clId="{807FC925-EAC7-4415-A289-92BB5BA04D21}" dt="2024-05-21T15:37:19.947" v="2179" actId="1076"/>
          <ac:spMkLst>
            <pc:docMk/>
            <pc:sldMk cId="2255100724" sldId="339"/>
            <ac:spMk id="3" creationId="{7FC3E781-B730-DB59-5E38-BD3457EE9C0B}"/>
          </ac:spMkLst>
        </pc:spChg>
        <pc:picChg chg="add mod">
          <ac:chgData name="Preti Sherine" userId="8cb358bc01476348" providerId="LiveId" clId="{807FC925-EAC7-4415-A289-92BB5BA04D21}" dt="2024-05-21T15:36:46.589" v="2152" actId="14100"/>
          <ac:picMkLst>
            <pc:docMk/>
            <pc:sldMk cId="2255100724" sldId="339"/>
            <ac:picMk id="2" creationId="{BF16FAAF-17D7-2F4E-C0F3-FAB8D81D29B4}"/>
          </ac:picMkLst>
        </pc:picChg>
      </pc:sldChg>
      <pc:sldChg chg="modSp add mod">
        <pc:chgData name="Preti Sherine" userId="8cb358bc01476348" providerId="LiveId" clId="{807FC925-EAC7-4415-A289-92BB5BA04D21}" dt="2024-05-21T15:48:31.172" v="2376" actId="1076"/>
        <pc:sldMkLst>
          <pc:docMk/>
          <pc:sldMk cId="3097024017" sldId="340"/>
        </pc:sldMkLst>
        <pc:grpChg chg="mod">
          <ac:chgData name="Preti Sherine" userId="8cb358bc01476348" providerId="LiveId" clId="{807FC925-EAC7-4415-A289-92BB5BA04D21}" dt="2024-05-21T15:48:31.172" v="2376" actId="1076"/>
          <ac:grpSpMkLst>
            <pc:docMk/>
            <pc:sldMk cId="3097024017" sldId="340"/>
            <ac:grpSpMk id="32" creationId="{FC964E6A-2C35-3B4B-7ECE-88D25C25138F}"/>
          </ac:grpSpMkLst>
        </pc:grpChg>
      </pc:sldChg>
      <pc:sldChg chg="modSp add mod">
        <pc:chgData name="Preti Sherine" userId="8cb358bc01476348" providerId="LiveId" clId="{807FC925-EAC7-4415-A289-92BB5BA04D21}" dt="2024-05-21T15:48:39.397" v="2378" actId="1076"/>
        <pc:sldMkLst>
          <pc:docMk/>
          <pc:sldMk cId="265221101" sldId="341"/>
        </pc:sldMkLst>
        <pc:grpChg chg="mod">
          <ac:chgData name="Preti Sherine" userId="8cb358bc01476348" providerId="LiveId" clId="{807FC925-EAC7-4415-A289-92BB5BA04D21}" dt="2024-05-21T15:48:39.397" v="2378" actId="1076"/>
          <ac:grpSpMkLst>
            <pc:docMk/>
            <pc:sldMk cId="265221101" sldId="341"/>
            <ac:grpSpMk id="4" creationId="{A4031691-F5ED-8749-4CF0-4F5D2BAFB0C8}"/>
          </ac:grpSpMkLst>
        </pc:grpChg>
      </pc:sldChg>
      <pc:sldChg chg="modSp add mod">
        <pc:chgData name="Preti Sherine" userId="8cb358bc01476348" providerId="LiveId" clId="{807FC925-EAC7-4415-A289-92BB5BA04D21}" dt="2024-05-21T15:48:46.359" v="2380" actId="1076"/>
        <pc:sldMkLst>
          <pc:docMk/>
          <pc:sldMk cId="3995080" sldId="342"/>
        </pc:sldMkLst>
        <pc:grpChg chg="mod">
          <ac:chgData name="Preti Sherine" userId="8cb358bc01476348" providerId="LiveId" clId="{807FC925-EAC7-4415-A289-92BB5BA04D21}" dt="2024-05-21T15:48:46.359" v="2380" actId="1076"/>
          <ac:grpSpMkLst>
            <pc:docMk/>
            <pc:sldMk cId="3995080" sldId="342"/>
            <ac:grpSpMk id="16" creationId="{0898B973-91B5-A164-8A6B-69542090B018}"/>
          </ac:grpSpMkLst>
        </pc:grpChg>
      </pc:sldChg>
      <pc:sldChg chg="modSp add mod">
        <pc:chgData name="Preti Sherine" userId="8cb358bc01476348" providerId="LiveId" clId="{807FC925-EAC7-4415-A289-92BB5BA04D21}" dt="2024-05-21T15:48:55.966" v="2382" actId="1076"/>
        <pc:sldMkLst>
          <pc:docMk/>
          <pc:sldMk cId="147361516" sldId="343"/>
        </pc:sldMkLst>
        <pc:grpChg chg="mod">
          <ac:chgData name="Preti Sherine" userId="8cb358bc01476348" providerId="LiveId" clId="{807FC925-EAC7-4415-A289-92BB5BA04D21}" dt="2024-05-21T15:48:55.966" v="2382" actId="1076"/>
          <ac:grpSpMkLst>
            <pc:docMk/>
            <pc:sldMk cId="147361516" sldId="343"/>
            <ac:grpSpMk id="29" creationId="{9602D67E-B0CF-B2CD-801C-CC7BEF80F74A}"/>
          </ac:grpSpMkLst>
        </pc:grpChg>
      </pc:sldChg>
      <pc:sldChg chg="modSp add mod">
        <pc:chgData name="Preti Sherine" userId="8cb358bc01476348" providerId="LiveId" clId="{807FC925-EAC7-4415-A289-92BB5BA04D21}" dt="2024-05-21T15:49:03.604" v="2384" actId="1076"/>
        <pc:sldMkLst>
          <pc:docMk/>
          <pc:sldMk cId="2995862191" sldId="344"/>
        </pc:sldMkLst>
        <pc:grpChg chg="mod">
          <ac:chgData name="Preti Sherine" userId="8cb358bc01476348" providerId="LiveId" clId="{807FC925-EAC7-4415-A289-92BB5BA04D21}" dt="2024-05-21T15:49:03.604" v="2384" actId="1076"/>
          <ac:grpSpMkLst>
            <pc:docMk/>
            <pc:sldMk cId="2995862191" sldId="344"/>
            <ac:grpSpMk id="38" creationId="{0CCAEAFE-BBD8-C0C9-F65D-AEA9B38C8589}"/>
          </ac:grpSpMkLst>
        </pc:grpChg>
      </pc:sldChg>
      <pc:sldChg chg="modSp add mod ord">
        <pc:chgData name="Preti Sherine" userId="8cb358bc01476348" providerId="LiveId" clId="{807FC925-EAC7-4415-A289-92BB5BA04D21}" dt="2024-05-21T15:50:32.185" v="2420" actId="1076"/>
        <pc:sldMkLst>
          <pc:docMk/>
          <pc:sldMk cId="3719534303" sldId="345"/>
        </pc:sldMkLst>
        <pc:spChg chg="mod">
          <ac:chgData name="Preti Sherine" userId="8cb358bc01476348" providerId="LiveId" clId="{807FC925-EAC7-4415-A289-92BB5BA04D21}" dt="2024-05-21T15:50:32.185" v="2420" actId="1076"/>
          <ac:spMkLst>
            <pc:docMk/>
            <pc:sldMk cId="3719534303" sldId="345"/>
            <ac:spMk id="7" creationId="{A5133CA3-E806-7D75-A583-18E931F3C687}"/>
          </ac:spMkLst>
        </pc:spChg>
        <pc:spChg chg="mod">
          <ac:chgData name="Preti Sherine" userId="8cb358bc01476348" providerId="LiveId" clId="{807FC925-EAC7-4415-A289-92BB5BA04D21}" dt="2024-05-21T15:50:11.620" v="2396" actId="20577"/>
          <ac:spMkLst>
            <pc:docMk/>
            <pc:sldMk cId="3719534303" sldId="345"/>
            <ac:spMk id="9" creationId="{28ED6399-1C48-F73B-038F-5FDEE5A137A8}"/>
          </ac:spMkLst>
        </pc:spChg>
        <pc:spChg chg="mod">
          <ac:chgData name="Preti Sherine" userId="8cb358bc01476348" providerId="LiveId" clId="{807FC925-EAC7-4415-A289-92BB5BA04D21}" dt="2024-05-21T15:50:06.450" v="2394" actId="20577"/>
          <ac:spMkLst>
            <pc:docMk/>
            <pc:sldMk cId="3719534303" sldId="345"/>
            <ac:spMk id="11" creationId="{962A51F3-E702-1463-93FF-75E859D6B0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2E833-D2AE-488C-944C-CBF0A538DB5D}" type="datetimeFigureOut">
              <a:rPr lang="en-IN" smtClean="0"/>
              <a:t>21-05-2024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45395-41ED-4A4B-80BA-DD8FA725ADE0}" type="slidenum">
              <a:rPr lang="en-IN" smtClean="0"/>
              <a:t>‹#›</a:t>
            </a:fld>
            <a:endParaRPr lang="en-IN"/>
          </a:p>
        </p:txBody>
      </p:sp>
    </p:spTree>
    <p:extLst>
      <p:ext uri="{BB962C8B-B14F-4D97-AF65-F5344CB8AC3E}">
        <p14:creationId xmlns:p14="http://schemas.microsoft.com/office/powerpoint/2010/main" val="2808413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D45395-41ED-4A4B-80BA-DD8FA725ADE0}" type="slidenum">
              <a:rPr lang="en-IN" smtClean="0"/>
              <a:t>15</a:t>
            </a:fld>
            <a:endParaRPr lang="en-IN"/>
          </a:p>
        </p:txBody>
      </p:sp>
    </p:spTree>
    <p:extLst>
      <p:ext uri="{BB962C8B-B14F-4D97-AF65-F5344CB8AC3E}">
        <p14:creationId xmlns:p14="http://schemas.microsoft.com/office/powerpoint/2010/main" val="78269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D45395-41ED-4A4B-80BA-DD8FA725ADE0}" type="slidenum">
              <a:rPr lang="en-IN" smtClean="0"/>
              <a:t>16</a:t>
            </a:fld>
            <a:endParaRPr lang="en-IN"/>
          </a:p>
        </p:txBody>
      </p:sp>
    </p:spTree>
    <p:extLst>
      <p:ext uri="{BB962C8B-B14F-4D97-AF65-F5344CB8AC3E}">
        <p14:creationId xmlns:p14="http://schemas.microsoft.com/office/powerpoint/2010/main" val="2593868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D45395-41ED-4A4B-80BA-DD8FA725ADE0}" type="slidenum">
              <a:rPr lang="en-IN" smtClean="0"/>
              <a:t>17</a:t>
            </a:fld>
            <a:endParaRPr lang="en-IN"/>
          </a:p>
        </p:txBody>
      </p:sp>
    </p:spTree>
    <p:extLst>
      <p:ext uri="{BB962C8B-B14F-4D97-AF65-F5344CB8AC3E}">
        <p14:creationId xmlns:p14="http://schemas.microsoft.com/office/powerpoint/2010/main" val="870494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D45395-41ED-4A4B-80BA-DD8FA725ADE0}" type="slidenum">
              <a:rPr lang="en-IN" smtClean="0"/>
              <a:t>18</a:t>
            </a:fld>
            <a:endParaRPr lang="en-IN"/>
          </a:p>
        </p:txBody>
      </p:sp>
    </p:spTree>
    <p:extLst>
      <p:ext uri="{BB962C8B-B14F-4D97-AF65-F5344CB8AC3E}">
        <p14:creationId xmlns:p14="http://schemas.microsoft.com/office/powerpoint/2010/main" val="1446721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D45395-41ED-4A4B-80BA-DD8FA725ADE0}" type="slidenum">
              <a:rPr lang="en-IN" smtClean="0"/>
              <a:t>19</a:t>
            </a:fld>
            <a:endParaRPr lang="en-IN"/>
          </a:p>
        </p:txBody>
      </p:sp>
    </p:spTree>
    <p:extLst>
      <p:ext uri="{BB962C8B-B14F-4D97-AF65-F5344CB8AC3E}">
        <p14:creationId xmlns:p14="http://schemas.microsoft.com/office/powerpoint/2010/main" val="277680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D45395-41ED-4A4B-80BA-DD8FA725ADE0}" type="slidenum">
              <a:rPr lang="en-IN" smtClean="0"/>
              <a:t>20</a:t>
            </a:fld>
            <a:endParaRPr lang="en-IN"/>
          </a:p>
        </p:txBody>
      </p:sp>
    </p:spTree>
    <p:extLst>
      <p:ext uri="{BB962C8B-B14F-4D97-AF65-F5344CB8AC3E}">
        <p14:creationId xmlns:p14="http://schemas.microsoft.com/office/powerpoint/2010/main" val="416741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3AD5-6EA6-13ED-AB1C-8EDD26C847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BFD05C-5E03-5760-EFA9-5A6F7A0175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5BA8F1-D81C-91AD-C36E-21B4B41FE942}"/>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5" name="Footer Placeholder 4">
            <a:extLst>
              <a:ext uri="{FF2B5EF4-FFF2-40B4-BE49-F238E27FC236}">
                <a16:creationId xmlns:a16="http://schemas.microsoft.com/office/drawing/2014/main" id="{7B6D81CE-0949-5137-CAB3-D90C1D418E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205EDB-2D80-AB79-D394-2D6DFD6100CB}"/>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293638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66DB-7A08-E790-F320-85BDECE670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BF93F8-935F-978A-AFF7-03470B113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BC74CB-EF01-1D99-B5E9-2A9E6066607A}"/>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5" name="Footer Placeholder 4">
            <a:extLst>
              <a:ext uri="{FF2B5EF4-FFF2-40B4-BE49-F238E27FC236}">
                <a16:creationId xmlns:a16="http://schemas.microsoft.com/office/drawing/2014/main" id="{29C6FD3B-B0E7-8C54-D954-6FF8A126BA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49EE0-D508-0258-12D9-6C229C29DE61}"/>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170236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567604-B0A2-5083-1B5B-FE56AD3EC8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9F0487-85BD-B2FA-3CE5-9C27C308B4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E2B27-F459-633A-613B-4025DC07D2F9}"/>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5" name="Footer Placeholder 4">
            <a:extLst>
              <a:ext uri="{FF2B5EF4-FFF2-40B4-BE49-F238E27FC236}">
                <a16:creationId xmlns:a16="http://schemas.microsoft.com/office/drawing/2014/main" id="{E3E10094-383B-313A-C2C6-FC2E8A7209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5CDDF-A30A-430C-9D12-03A1AF0FC8F4}"/>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133360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7492-159B-7C0B-749E-1125001F55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093F5C-1221-AFD7-3477-DFF4FFC3DD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546A5B-DEF5-E396-E17D-C233E3F2C067}"/>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5" name="Footer Placeholder 4">
            <a:extLst>
              <a:ext uri="{FF2B5EF4-FFF2-40B4-BE49-F238E27FC236}">
                <a16:creationId xmlns:a16="http://schemas.microsoft.com/office/drawing/2014/main" id="{84383A0A-949A-ED7A-AF98-1BA0541A2B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03D014-B7BD-1C87-B5A3-4ED18A1633D8}"/>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40243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B4C3-6B09-B008-2AFA-334C53BAFD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7C2599-F25D-C30C-0452-43071E1133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98287-FD8B-3795-1BFA-C1C7BBA1512E}"/>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5" name="Footer Placeholder 4">
            <a:extLst>
              <a:ext uri="{FF2B5EF4-FFF2-40B4-BE49-F238E27FC236}">
                <a16:creationId xmlns:a16="http://schemas.microsoft.com/office/drawing/2014/main" id="{54619AAD-5998-CDF5-F545-329ECD34F7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AC66E-CEEF-80DF-E188-BEEEE7C2E52C}"/>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161429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14FB9-D2BA-E134-7B5B-1F0649247E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5347E1-5EFB-1A74-3079-88A085FCC8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8C51A1-80A9-353B-9A1E-15DF84A656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BB9C39-44B3-FAE7-0C5D-C16024088B33}"/>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6" name="Footer Placeholder 5">
            <a:extLst>
              <a:ext uri="{FF2B5EF4-FFF2-40B4-BE49-F238E27FC236}">
                <a16:creationId xmlns:a16="http://schemas.microsoft.com/office/drawing/2014/main" id="{20AEAD08-8205-3C38-826F-F2907A78AC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4709C6-A8F4-360F-E742-143F8ADA296F}"/>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10573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3C8F-6BC8-6C2C-6B0F-40AE3EB118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DD7BB7-2908-8A77-83E9-5D81AAE10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75E00-72D7-ABBD-3DA7-B29E1A8680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F3AC09-1091-8764-F673-4B927CC71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EE3DC4-A1AD-B6ED-B29F-E72D81F749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DA47AB-9CBD-2673-DB7F-195A8B195BAF}"/>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8" name="Footer Placeholder 7">
            <a:extLst>
              <a:ext uri="{FF2B5EF4-FFF2-40B4-BE49-F238E27FC236}">
                <a16:creationId xmlns:a16="http://schemas.microsoft.com/office/drawing/2014/main" id="{78D05509-92C4-0972-770E-C16A01034C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4C8ED9-32D5-35CF-3ED3-BD19A306D2D4}"/>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145580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8981-2C93-AD37-90EE-E0057E0F5C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D827BD-B9C9-8333-768D-C610FD290EF9}"/>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4" name="Footer Placeholder 3">
            <a:extLst>
              <a:ext uri="{FF2B5EF4-FFF2-40B4-BE49-F238E27FC236}">
                <a16:creationId xmlns:a16="http://schemas.microsoft.com/office/drawing/2014/main" id="{8FC2967B-9570-70C3-41DA-D1661746F4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8579EC-7C1E-6693-5FF7-DC7320927987}"/>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2971006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A10069-CE94-52D0-AE58-223E20E8C65B}"/>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3" name="Footer Placeholder 2">
            <a:extLst>
              <a:ext uri="{FF2B5EF4-FFF2-40B4-BE49-F238E27FC236}">
                <a16:creationId xmlns:a16="http://schemas.microsoft.com/office/drawing/2014/main" id="{609EC615-882B-098B-24E2-042394E1E3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1F9005-2953-EA72-C52B-0B7A918E019C}"/>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217007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D8D1-7D56-D861-F07D-6DA2FF9D0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2BED1E-56B6-3161-20C9-E8C0351C1B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6EF063-836B-4124-DF30-A6FB1D79B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D88CA0-E030-8129-93D1-6530CAB89295}"/>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6" name="Footer Placeholder 5">
            <a:extLst>
              <a:ext uri="{FF2B5EF4-FFF2-40B4-BE49-F238E27FC236}">
                <a16:creationId xmlns:a16="http://schemas.microsoft.com/office/drawing/2014/main" id="{01173F5A-13D0-17B1-D71E-A4F19C6EA4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2BE76B-7D6D-AD4F-665B-CC394E377320}"/>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161237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984C-1F16-CF46-E5BB-11C384CE5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825AA3-AE85-430A-0C4E-514CE7DC5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01D5B7-B339-9A1C-96DB-BB305BB51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C82CC-4A7B-0277-E32A-316906D26734}"/>
              </a:ext>
            </a:extLst>
          </p:cNvPr>
          <p:cNvSpPr>
            <a:spLocks noGrp="1"/>
          </p:cNvSpPr>
          <p:nvPr>
            <p:ph type="dt" sz="half" idx="10"/>
          </p:nvPr>
        </p:nvSpPr>
        <p:spPr/>
        <p:txBody>
          <a:bodyPr/>
          <a:lstStyle/>
          <a:p>
            <a:fld id="{612AADD3-83A7-4C69-8FF6-8DB1F23656D6}" type="datetimeFigureOut">
              <a:rPr lang="en-IN" smtClean="0"/>
              <a:t>21-05-2024</a:t>
            </a:fld>
            <a:endParaRPr lang="en-IN"/>
          </a:p>
        </p:txBody>
      </p:sp>
      <p:sp>
        <p:nvSpPr>
          <p:cNvPr id="6" name="Footer Placeholder 5">
            <a:extLst>
              <a:ext uri="{FF2B5EF4-FFF2-40B4-BE49-F238E27FC236}">
                <a16:creationId xmlns:a16="http://schemas.microsoft.com/office/drawing/2014/main" id="{E9C40A97-75ED-09B7-83BA-6833E9DDC3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1DF6E0-CFC3-C7E5-79C3-D9E283063148}"/>
              </a:ext>
            </a:extLst>
          </p:cNvPr>
          <p:cNvSpPr>
            <a:spLocks noGrp="1"/>
          </p:cNvSpPr>
          <p:nvPr>
            <p:ph type="sldNum" sz="quarter" idx="12"/>
          </p:nvPr>
        </p:nvSpPr>
        <p:spPr/>
        <p:txBody>
          <a:bodyPr/>
          <a:lstStyle/>
          <a:p>
            <a:fld id="{0995BA48-B08A-476D-962A-681E8F7164B3}" type="slidenum">
              <a:rPr lang="en-IN" smtClean="0"/>
              <a:t>‹#›</a:t>
            </a:fld>
            <a:endParaRPr lang="en-IN"/>
          </a:p>
        </p:txBody>
      </p:sp>
    </p:spTree>
    <p:extLst>
      <p:ext uri="{BB962C8B-B14F-4D97-AF65-F5344CB8AC3E}">
        <p14:creationId xmlns:p14="http://schemas.microsoft.com/office/powerpoint/2010/main" val="134657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3AAF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79267-96B5-A6C6-B26D-0A2682718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9C00AD-7BB3-9E59-0185-583699B3DD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DF6D90-4BF5-BE0F-DCD6-47A6FFECA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AADD3-83A7-4C69-8FF6-8DB1F23656D6}" type="datetimeFigureOut">
              <a:rPr lang="en-IN" smtClean="0"/>
              <a:t>21-05-2024</a:t>
            </a:fld>
            <a:endParaRPr lang="en-IN"/>
          </a:p>
        </p:txBody>
      </p:sp>
      <p:sp>
        <p:nvSpPr>
          <p:cNvPr id="5" name="Footer Placeholder 4">
            <a:extLst>
              <a:ext uri="{FF2B5EF4-FFF2-40B4-BE49-F238E27FC236}">
                <a16:creationId xmlns:a16="http://schemas.microsoft.com/office/drawing/2014/main" id="{C40082F2-F6D3-B161-F7EF-93276F4395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DC2382-1548-DBFD-E81B-6B027E0D0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5BA48-B08A-476D-962A-681E8F7164B3}" type="slidenum">
              <a:rPr lang="en-IN" smtClean="0"/>
              <a:t>‹#›</a:t>
            </a:fld>
            <a:endParaRPr lang="en-IN"/>
          </a:p>
        </p:txBody>
      </p:sp>
    </p:spTree>
    <p:extLst>
      <p:ext uri="{BB962C8B-B14F-4D97-AF65-F5344CB8AC3E}">
        <p14:creationId xmlns:p14="http://schemas.microsoft.com/office/powerpoint/2010/main" val="83762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1FACB9F-6FD1-3DEC-8E31-02BDC3FFC6AC}"/>
              </a:ext>
            </a:extLst>
          </p:cNvPr>
          <p:cNvGrpSpPr/>
          <p:nvPr/>
        </p:nvGrpSpPr>
        <p:grpSpPr>
          <a:xfrm>
            <a:off x="5839496" y="0"/>
            <a:ext cx="7196565" cy="6654759"/>
            <a:chOff x="5879690" y="0"/>
            <a:chExt cx="7196565" cy="6654759"/>
          </a:xfrm>
          <a:pattFill prst="solidDmnd">
            <a:fgClr>
              <a:schemeClr val="bg2">
                <a:lumMod val="75000"/>
              </a:schemeClr>
            </a:fgClr>
            <a:bgClr>
              <a:schemeClr val="accent6">
                <a:lumMod val="60000"/>
                <a:lumOff val="40000"/>
              </a:schemeClr>
            </a:bgClr>
          </a:pattFill>
        </p:grpSpPr>
        <p:sp>
          <p:nvSpPr>
            <p:cNvPr id="2" name="Rectangle 1">
              <a:extLst>
                <a:ext uri="{FF2B5EF4-FFF2-40B4-BE49-F238E27FC236}">
                  <a16:creationId xmlns:a16="http://schemas.microsoft.com/office/drawing/2014/main" id="{B20272D3-8396-0F16-99B7-26692C26A443}"/>
                </a:ext>
              </a:extLst>
            </p:cNvPr>
            <p:cNvSpPr/>
            <p:nvPr/>
          </p:nvSpPr>
          <p:spPr>
            <a:xfrm rot="20584611">
              <a:off x="5879690" y="0"/>
              <a:ext cx="6312310" cy="196645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80DE2169-1C89-2451-9B0D-1CD633BBF43D}"/>
                </a:ext>
              </a:extLst>
            </p:cNvPr>
            <p:cNvSpPr/>
            <p:nvPr/>
          </p:nvSpPr>
          <p:spPr>
            <a:xfrm rot="20527988">
              <a:off x="8014452" y="1969077"/>
              <a:ext cx="4798142" cy="206091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585956E2-FFBB-B822-3D2F-A7F451109F66}"/>
                </a:ext>
              </a:extLst>
            </p:cNvPr>
            <p:cNvSpPr/>
            <p:nvPr/>
          </p:nvSpPr>
          <p:spPr>
            <a:xfrm rot="20414187">
              <a:off x="6763945" y="4688307"/>
              <a:ext cx="6312310" cy="196645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3" name="Group 12">
            <a:extLst>
              <a:ext uri="{FF2B5EF4-FFF2-40B4-BE49-F238E27FC236}">
                <a16:creationId xmlns:a16="http://schemas.microsoft.com/office/drawing/2014/main" id="{6A58B2AA-4D42-F858-ACB8-1D36975FB338}"/>
              </a:ext>
            </a:extLst>
          </p:cNvPr>
          <p:cNvGrpSpPr/>
          <p:nvPr/>
        </p:nvGrpSpPr>
        <p:grpSpPr>
          <a:xfrm>
            <a:off x="255639" y="645226"/>
            <a:ext cx="5201265" cy="4507932"/>
            <a:chOff x="255639" y="645226"/>
            <a:chExt cx="5201265" cy="4507932"/>
          </a:xfrm>
        </p:grpSpPr>
        <p:sp>
          <p:nvSpPr>
            <p:cNvPr id="7" name="TextBox 6">
              <a:extLst>
                <a:ext uri="{FF2B5EF4-FFF2-40B4-BE49-F238E27FC236}">
                  <a16:creationId xmlns:a16="http://schemas.microsoft.com/office/drawing/2014/main" id="{A5133CA3-E806-7D75-A583-18E931F3C687}"/>
                </a:ext>
              </a:extLst>
            </p:cNvPr>
            <p:cNvSpPr txBox="1"/>
            <p:nvPr/>
          </p:nvSpPr>
          <p:spPr>
            <a:xfrm>
              <a:off x="255639" y="645226"/>
              <a:ext cx="5201265" cy="2585323"/>
            </a:xfrm>
            <a:prstGeom prst="rect">
              <a:avLst/>
            </a:prstGeom>
            <a:noFill/>
          </p:spPr>
          <p:txBody>
            <a:bodyPr wrap="square" rtlCol="0">
              <a:spAutoFit/>
            </a:bodyPr>
            <a:lstStyle/>
            <a:p>
              <a:pPr algn="ctr"/>
              <a:r>
                <a:rPr lang="en-IN" sz="5400" dirty="0">
                  <a:latin typeface="Times New Roman" panose="02020603050405020304" pitchFamily="18" charset="0"/>
                  <a:cs typeface="Times New Roman" panose="02020603050405020304" pitchFamily="18" charset="0"/>
                </a:rPr>
                <a:t>WHATSAPP CHAT ANALYZER</a:t>
              </a:r>
            </a:p>
          </p:txBody>
        </p:sp>
        <p:sp>
          <p:nvSpPr>
            <p:cNvPr id="9" name="TextBox 8">
              <a:extLst>
                <a:ext uri="{FF2B5EF4-FFF2-40B4-BE49-F238E27FC236}">
                  <a16:creationId xmlns:a16="http://schemas.microsoft.com/office/drawing/2014/main" id="{28ED6399-1C48-F73B-038F-5FDEE5A137A8}"/>
                </a:ext>
              </a:extLst>
            </p:cNvPr>
            <p:cNvSpPr txBox="1"/>
            <p:nvPr/>
          </p:nvSpPr>
          <p:spPr>
            <a:xfrm>
              <a:off x="255639" y="3429000"/>
              <a:ext cx="5201265" cy="523220"/>
            </a:xfrm>
            <a:prstGeom prst="rect">
              <a:avLst/>
            </a:prstGeom>
            <a:noFill/>
          </p:spPr>
          <p:txBody>
            <a:bodyPr wrap="square" rtlCol="0">
              <a:spAutoFit/>
            </a:bodyPr>
            <a:lstStyle/>
            <a:p>
              <a:r>
                <a:rPr lang="en-IN" sz="2800" dirty="0"/>
                <a:t>PRETI SHERINE P(210701195)</a:t>
              </a:r>
            </a:p>
          </p:txBody>
        </p:sp>
        <p:sp>
          <p:nvSpPr>
            <p:cNvPr id="10" name="TextBox 9">
              <a:extLst>
                <a:ext uri="{FF2B5EF4-FFF2-40B4-BE49-F238E27FC236}">
                  <a16:creationId xmlns:a16="http://schemas.microsoft.com/office/drawing/2014/main" id="{4B41498D-F618-E119-DC1D-4A57EDE270F3}"/>
                </a:ext>
              </a:extLst>
            </p:cNvPr>
            <p:cNvSpPr txBox="1"/>
            <p:nvPr/>
          </p:nvSpPr>
          <p:spPr>
            <a:xfrm>
              <a:off x="255639" y="4047761"/>
              <a:ext cx="5201265" cy="523220"/>
            </a:xfrm>
            <a:prstGeom prst="rect">
              <a:avLst/>
            </a:prstGeom>
            <a:noFill/>
          </p:spPr>
          <p:txBody>
            <a:bodyPr wrap="square" rtlCol="0">
              <a:spAutoFit/>
            </a:bodyPr>
            <a:lstStyle/>
            <a:p>
              <a:endParaRPr lang="en-IN" sz="2800" dirty="0"/>
            </a:p>
          </p:txBody>
        </p:sp>
        <p:sp>
          <p:nvSpPr>
            <p:cNvPr id="11" name="TextBox 10">
              <a:extLst>
                <a:ext uri="{FF2B5EF4-FFF2-40B4-BE49-F238E27FC236}">
                  <a16:creationId xmlns:a16="http://schemas.microsoft.com/office/drawing/2014/main" id="{962A51F3-E702-1463-93FF-75E859D6B0E9}"/>
                </a:ext>
              </a:extLst>
            </p:cNvPr>
            <p:cNvSpPr txBox="1"/>
            <p:nvPr/>
          </p:nvSpPr>
          <p:spPr>
            <a:xfrm>
              <a:off x="255639" y="3952220"/>
              <a:ext cx="5201265" cy="523220"/>
            </a:xfrm>
            <a:prstGeom prst="rect">
              <a:avLst/>
            </a:prstGeom>
            <a:noFill/>
          </p:spPr>
          <p:txBody>
            <a:bodyPr wrap="square" rtlCol="0">
              <a:spAutoFit/>
            </a:bodyPr>
            <a:lstStyle/>
            <a:p>
              <a:r>
                <a:rPr lang="en-IN" sz="2800" dirty="0"/>
                <a:t>YUVAMALINI M(210701507)</a:t>
              </a:r>
            </a:p>
          </p:txBody>
        </p:sp>
        <p:sp>
          <p:nvSpPr>
            <p:cNvPr id="12" name="TextBox 11">
              <a:extLst>
                <a:ext uri="{FF2B5EF4-FFF2-40B4-BE49-F238E27FC236}">
                  <a16:creationId xmlns:a16="http://schemas.microsoft.com/office/drawing/2014/main" id="{DE7E8F99-0AF9-5E6F-E31B-98831C3B4F83}"/>
                </a:ext>
              </a:extLst>
            </p:cNvPr>
            <p:cNvSpPr txBox="1"/>
            <p:nvPr/>
          </p:nvSpPr>
          <p:spPr>
            <a:xfrm>
              <a:off x="255639" y="4629938"/>
              <a:ext cx="5201265" cy="523220"/>
            </a:xfrm>
            <a:prstGeom prst="rect">
              <a:avLst/>
            </a:prstGeom>
            <a:noFill/>
          </p:spPr>
          <p:txBody>
            <a:bodyPr wrap="square" rtlCol="0">
              <a:spAutoFit/>
            </a:bodyPr>
            <a:lstStyle/>
            <a:p>
              <a:endParaRPr lang="en-IN" sz="2800" dirty="0"/>
            </a:p>
          </p:txBody>
        </p:sp>
      </p:grpSp>
    </p:spTree>
    <p:extLst>
      <p:ext uri="{BB962C8B-B14F-4D97-AF65-F5344CB8AC3E}">
        <p14:creationId xmlns:p14="http://schemas.microsoft.com/office/powerpoint/2010/main" val="52076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0-#ppt_w/2"/>
                                          </p:val>
                                        </p:tav>
                                        <p:tav tm="100000">
                                          <p:val>
                                            <p:strVal val="#ppt_x"/>
                                          </p:val>
                                        </p:tav>
                                      </p:tavLst>
                                    </p:anim>
                                    <p:anim calcmode="lin" valueType="num">
                                      <p:cBhvr additive="base">
                                        <p:cTn id="12"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EC72F3-515F-D572-931C-898E8CA03B0F}"/>
              </a:ext>
            </a:extLst>
          </p:cNvPr>
          <p:cNvPicPr>
            <a:picLocks noChangeAspect="1"/>
          </p:cNvPicPr>
          <p:nvPr/>
        </p:nvPicPr>
        <p:blipFill>
          <a:blip r:embed="rId2"/>
          <a:stretch>
            <a:fillRect/>
          </a:stretch>
        </p:blipFill>
        <p:spPr>
          <a:xfrm>
            <a:off x="173421" y="900747"/>
            <a:ext cx="6969423" cy="3183573"/>
          </a:xfrm>
          <a:prstGeom prst="rect">
            <a:avLst/>
          </a:prstGeom>
        </p:spPr>
      </p:pic>
      <p:sp>
        <p:nvSpPr>
          <p:cNvPr id="3" name="TextBox 2">
            <a:extLst>
              <a:ext uri="{FF2B5EF4-FFF2-40B4-BE49-F238E27FC236}">
                <a16:creationId xmlns:a16="http://schemas.microsoft.com/office/drawing/2014/main" id="{9385D475-FA7A-E7CD-09E5-3FECE623436E}"/>
              </a:ext>
            </a:extLst>
          </p:cNvPr>
          <p:cNvSpPr txBox="1"/>
          <p:nvPr/>
        </p:nvSpPr>
        <p:spPr>
          <a:xfrm>
            <a:off x="1036320" y="4297680"/>
            <a:ext cx="505968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1)TOP STATISTICS</a:t>
            </a:r>
          </a:p>
        </p:txBody>
      </p:sp>
      <p:pic>
        <p:nvPicPr>
          <p:cNvPr id="4" name="Picture 3">
            <a:extLst>
              <a:ext uri="{FF2B5EF4-FFF2-40B4-BE49-F238E27FC236}">
                <a16:creationId xmlns:a16="http://schemas.microsoft.com/office/drawing/2014/main" id="{97BC16A4-94AE-0419-8A14-4EBDB2036299}"/>
              </a:ext>
            </a:extLst>
          </p:cNvPr>
          <p:cNvPicPr>
            <a:picLocks noChangeAspect="1"/>
          </p:cNvPicPr>
          <p:nvPr/>
        </p:nvPicPr>
        <p:blipFill>
          <a:blip r:embed="rId3"/>
          <a:stretch>
            <a:fillRect/>
          </a:stretch>
        </p:blipFill>
        <p:spPr>
          <a:xfrm>
            <a:off x="7424420" y="485775"/>
            <a:ext cx="4312920" cy="3598545"/>
          </a:xfrm>
          <a:prstGeom prst="rect">
            <a:avLst/>
          </a:prstGeom>
        </p:spPr>
      </p:pic>
      <p:sp>
        <p:nvSpPr>
          <p:cNvPr id="5" name="TextBox 4">
            <a:extLst>
              <a:ext uri="{FF2B5EF4-FFF2-40B4-BE49-F238E27FC236}">
                <a16:creationId xmlns:a16="http://schemas.microsoft.com/office/drawing/2014/main" id="{D0F92D06-BAF9-EB51-38AA-07CD3BD6FE31}"/>
              </a:ext>
            </a:extLst>
          </p:cNvPr>
          <p:cNvSpPr txBox="1"/>
          <p:nvPr/>
        </p:nvSpPr>
        <p:spPr>
          <a:xfrm>
            <a:off x="6969760" y="4216400"/>
            <a:ext cx="5059680" cy="1446550"/>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2)MONTHLY TIMELINE</a:t>
            </a:r>
          </a:p>
        </p:txBody>
      </p:sp>
    </p:spTree>
    <p:extLst>
      <p:ext uri="{BB962C8B-B14F-4D97-AF65-F5344CB8AC3E}">
        <p14:creationId xmlns:p14="http://schemas.microsoft.com/office/powerpoint/2010/main" val="384886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10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1+#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par>
                                <p:cTn id="16" presetID="16" presetClass="entr" presetSubtype="2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6EF118-206E-20A7-10A7-A5645922ACD1}"/>
              </a:ext>
            </a:extLst>
          </p:cNvPr>
          <p:cNvPicPr>
            <a:picLocks noChangeAspect="1"/>
          </p:cNvPicPr>
          <p:nvPr/>
        </p:nvPicPr>
        <p:blipFill>
          <a:blip r:embed="rId2"/>
          <a:stretch>
            <a:fillRect/>
          </a:stretch>
        </p:blipFill>
        <p:spPr>
          <a:xfrm>
            <a:off x="274954" y="1009650"/>
            <a:ext cx="5607686" cy="3873500"/>
          </a:xfrm>
          <a:prstGeom prst="rect">
            <a:avLst/>
          </a:prstGeom>
        </p:spPr>
      </p:pic>
      <p:sp>
        <p:nvSpPr>
          <p:cNvPr id="3" name="TextBox 2">
            <a:extLst>
              <a:ext uri="{FF2B5EF4-FFF2-40B4-BE49-F238E27FC236}">
                <a16:creationId xmlns:a16="http://schemas.microsoft.com/office/drawing/2014/main" id="{4834F45B-E1CA-20AC-9411-DC642E5E64AA}"/>
              </a:ext>
            </a:extLst>
          </p:cNvPr>
          <p:cNvSpPr txBox="1"/>
          <p:nvPr/>
        </p:nvSpPr>
        <p:spPr>
          <a:xfrm>
            <a:off x="457834" y="5078909"/>
            <a:ext cx="5241925"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3)DAILY TIMELINE</a:t>
            </a:r>
          </a:p>
        </p:txBody>
      </p:sp>
      <p:pic>
        <p:nvPicPr>
          <p:cNvPr id="4" name="Picture 3">
            <a:extLst>
              <a:ext uri="{FF2B5EF4-FFF2-40B4-BE49-F238E27FC236}">
                <a16:creationId xmlns:a16="http://schemas.microsoft.com/office/drawing/2014/main" id="{898E406B-017C-B6BA-D9B3-1B91438C5C78}"/>
              </a:ext>
            </a:extLst>
          </p:cNvPr>
          <p:cNvPicPr>
            <a:picLocks noChangeAspect="1"/>
          </p:cNvPicPr>
          <p:nvPr/>
        </p:nvPicPr>
        <p:blipFill>
          <a:blip r:embed="rId3"/>
          <a:stretch>
            <a:fillRect/>
          </a:stretch>
        </p:blipFill>
        <p:spPr>
          <a:xfrm>
            <a:off x="6096000" y="1152525"/>
            <a:ext cx="5950441" cy="3730625"/>
          </a:xfrm>
          <a:prstGeom prst="rect">
            <a:avLst/>
          </a:prstGeom>
        </p:spPr>
      </p:pic>
      <p:sp>
        <p:nvSpPr>
          <p:cNvPr id="5" name="TextBox 4">
            <a:extLst>
              <a:ext uri="{FF2B5EF4-FFF2-40B4-BE49-F238E27FC236}">
                <a16:creationId xmlns:a16="http://schemas.microsoft.com/office/drawing/2014/main" id="{BBA637D1-D592-188E-015C-4AD8032CED35}"/>
              </a:ext>
            </a:extLst>
          </p:cNvPr>
          <p:cNvSpPr txBox="1"/>
          <p:nvPr/>
        </p:nvSpPr>
        <p:spPr>
          <a:xfrm>
            <a:off x="6450257" y="5078908"/>
            <a:ext cx="5241925"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4)ACTIVITY MAP</a:t>
            </a:r>
          </a:p>
        </p:txBody>
      </p:sp>
    </p:spTree>
    <p:extLst>
      <p:ext uri="{BB962C8B-B14F-4D97-AF65-F5344CB8AC3E}">
        <p14:creationId xmlns:p14="http://schemas.microsoft.com/office/powerpoint/2010/main" val="149641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1000"/>
                                        <p:tgtEl>
                                          <p:spTgt spid="5"/>
                                        </p:tgtEl>
                                      </p:cBhvr>
                                    </p:animEffect>
                                  </p:childTnLst>
                                </p:cTn>
                              </p:par>
                              <p:par>
                                <p:cTn id="11" presetID="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fill="hold"/>
                                        <p:tgtEl>
                                          <p:spTgt spid="2"/>
                                        </p:tgtEl>
                                        <p:attrNameLst>
                                          <p:attrName>ppt_x</p:attrName>
                                        </p:attrNameLst>
                                      </p:cBhvr>
                                      <p:tavLst>
                                        <p:tav tm="0">
                                          <p:val>
                                            <p:strVal val="0-#ppt_w/2"/>
                                          </p:val>
                                        </p:tav>
                                        <p:tav tm="100000">
                                          <p:val>
                                            <p:strVal val="#ppt_x"/>
                                          </p:val>
                                        </p:tav>
                                      </p:tavLst>
                                    </p:anim>
                                    <p:anim calcmode="lin" valueType="num">
                                      <p:cBhvr additive="base">
                                        <p:cTn id="14" dur="10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fill="hold"/>
                                        <p:tgtEl>
                                          <p:spTgt spid="4"/>
                                        </p:tgtEl>
                                        <p:attrNameLst>
                                          <p:attrName>ppt_x</p:attrName>
                                        </p:attrNameLst>
                                      </p:cBhvr>
                                      <p:tavLst>
                                        <p:tav tm="0">
                                          <p:val>
                                            <p:strVal val="1+#ppt_w/2"/>
                                          </p:val>
                                        </p:tav>
                                        <p:tav tm="100000">
                                          <p:val>
                                            <p:strVal val="#ppt_x"/>
                                          </p:val>
                                        </p:tav>
                                      </p:tavLst>
                                    </p:anim>
                                    <p:anim calcmode="lin" valueType="num">
                                      <p:cBhvr additive="base">
                                        <p:cTn id="1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BC4590-E61F-7D2E-281E-85D1ADA7B8B1}"/>
              </a:ext>
            </a:extLst>
          </p:cNvPr>
          <p:cNvPicPr>
            <a:picLocks noChangeAspect="1"/>
          </p:cNvPicPr>
          <p:nvPr/>
        </p:nvPicPr>
        <p:blipFill>
          <a:blip r:embed="rId2"/>
          <a:stretch>
            <a:fillRect/>
          </a:stretch>
        </p:blipFill>
        <p:spPr>
          <a:xfrm>
            <a:off x="213041" y="525581"/>
            <a:ext cx="5731510" cy="4349115"/>
          </a:xfrm>
          <a:prstGeom prst="rect">
            <a:avLst/>
          </a:prstGeom>
        </p:spPr>
      </p:pic>
      <p:sp>
        <p:nvSpPr>
          <p:cNvPr id="3" name="TextBox 2">
            <a:extLst>
              <a:ext uri="{FF2B5EF4-FFF2-40B4-BE49-F238E27FC236}">
                <a16:creationId xmlns:a16="http://schemas.microsoft.com/office/drawing/2014/main" id="{BE848580-A310-6DF8-4951-7AB784F59069}"/>
              </a:ext>
            </a:extLst>
          </p:cNvPr>
          <p:cNvSpPr txBox="1"/>
          <p:nvPr/>
        </p:nvSpPr>
        <p:spPr>
          <a:xfrm>
            <a:off x="457834" y="5078909"/>
            <a:ext cx="5241925" cy="1446550"/>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5)WEEKLY ACTIVITY MAP</a:t>
            </a:r>
          </a:p>
        </p:txBody>
      </p:sp>
      <p:pic>
        <p:nvPicPr>
          <p:cNvPr id="4" name="Picture 3">
            <a:extLst>
              <a:ext uri="{FF2B5EF4-FFF2-40B4-BE49-F238E27FC236}">
                <a16:creationId xmlns:a16="http://schemas.microsoft.com/office/drawing/2014/main" id="{D3EA45C3-9ABC-B163-E83F-4909D80AE0E3}"/>
              </a:ext>
            </a:extLst>
          </p:cNvPr>
          <p:cNvPicPr>
            <a:picLocks noChangeAspect="1"/>
          </p:cNvPicPr>
          <p:nvPr/>
        </p:nvPicPr>
        <p:blipFill>
          <a:blip r:embed="rId3"/>
          <a:stretch>
            <a:fillRect/>
          </a:stretch>
        </p:blipFill>
        <p:spPr>
          <a:xfrm>
            <a:off x="6478904" y="525581"/>
            <a:ext cx="5398455" cy="4349115"/>
          </a:xfrm>
          <a:prstGeom prst="rect">
            <a:avLst/>
          </a:prstGeom>
        </p:spPr>
      </p:pic>
      <p:sp>
        <p:nvSpPr>
          <p:cNvPr id="5" name="TextBox 4">
            <a:extLst>
              <a:ext uri="{FF2B5EF4-FFF2-40B4-BE49-F238E27FC236}">
                <a16:creationId xmlns:a16="http://schemas.microsoft.com/office/drawing/2014/main" id="{6B4BE42B-7D6D-7D9D-BBF6-0C51FC021D6E}"/>
              </a:ext>
            </a:extLst>
          </p:cNvPr>
          <p:cNvSpPr txBox="1"/>
          <p:nvPr/>
        </p:nvSpPr>
        <p:spPr>
          <a:xfrm>
            <a:off x="6478904" y="5078909"/>
            <a:ext cx="5241925" cy="1446550"/>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6)MOST BUSY USERS</a:t>
            </a:r>
          </a:p>
        </p:txBody>
      </p:sp>
    </p:spTree>
    <p:extLst>
      <p:ext uri="{BB962C8B-B14F-4D97-AF65-F5344CB8AC3E}">
        <p14:creationId xmlns:p14="http://schemas.microsoft.com/office/powerpoint/2010/main" val="150905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1000"/>
                                        <p:tgtEl>
                                          <p:spTgt spid="5"/>
                                        </p:tgtEl>
                                      </p:cBhvr>
                                    </p:animEffect>
                                  </p:childTnLst>
                                </p:cTn>
                              </p:par>
                              <p:par>
                                <p:cTn id="11" presetID="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fill="hold"/>
                                        <p:tgtEl>
                                          <p:spTgt spid="2"/>
                                        </p:tgtEl>
                                        <p:attrNameLst>
                                          <p:attrName>ppt_x</p:attrName>
                                        </p:attrNameLst>
                                      </p:cBhvr>
                                      <p:tavLst>
                                        <p:tav tm="0">
                                          <p:val>
                                            <p:strVal val="0-#ppt_w/2"/>
                                          </p:val>
                                        </p:tav>
                                        <p:tav tm="100000">
                                          <p:val>
                                            <p:strVal val="#ppt_x"/>
                                          </p:val>
                                        </p:tav>
                                      </p:tavLst>
                                    </p:anim>
                                    <p:anim calcmode="lin" valueType="num">
                                      <p:cBhvr additive="base">
                                        <p:cTn id="14" dur="10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fill="hold"/>
                                        <p:tgtEl>
                                          <p:spTgt spid="4"/>
                                        </p:tgtEl>
                                        <p:attrNameLst>
                                          <p:attrName>ppt_x</p:attrName>
                                        </p:attrNameLst>
                                      </p:cBhvr>
                                      <p:tavLst>
                                        <p:tav tm="0">
                                          <p:val>
                                            <p:strVal val="1+#ppt_w/2"/>
                                          </p:val>
                                        </p:tav>
                                        <p:tav tm="100000">
                                          <p:val>
                                            <p:strVal val="#ppt_x"/>
                                          </p:val>
                                        </p:tav>
                                      </p:tavLst>
                                    </p:anim>
                                    <p:anim calcmode="lin" valueType="num">
                                      <p:cBhvr additive="base">
                                        <p:cTn id="1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F5F3B7-54B0-19E6-4448-36FFFB035236}"/>
              </a:ext>
            </a:extLst>
          </p:cNvPr>
          <p:cNvPicPr>
            <a:picLocks noChangeAspect="1"/>
          </p:cNvPicPr>
          <p:nvPr/>
        </p:nvPicPr>
        <p:blipFill>
          <a:blip r:embed="rId2"/>
          <a:stretch>
            <a:fillRect/>
          </a:stretch>
        </p:blipFill>
        <p:spPr>
          <a:xfrm>
            <a:off x="478790" y="174516"/>
            <a:ext cx="5617210" cy="4981049"/>
          </a:xfrm>
          <a:prstGeom prst="rect">
            <a:avLst/>
          </a:prstGeom>
        </p:spPr>
      </p:pic>
      <p:pic>
        <p:nvPicPr>
          <p:cNvPr id="3" name="Picture 2">
            <a:extLst>
              <a:ext uri="{FF2B5EF4-FFF2-40B4-BE49-F238E27FC236}">
                <a16:creationId xmlns:a16="http://schemas.microsoft.com/office/drawing/2014/main" id="{23CC6A18-3365-B547-804A-BE15671CE9C3}"/>
              </a:ext>
            </a:extLst>
          </p:cNvPr>
          <p:cNvPicPr>
            <a:picLocks noChangeAspect="1"/>
          </p:cNvPicPr>
          <p:nvPr/>
        </p:nvPicPr>
        <p:blipFill>
          <a:blip r:embed="rId3"/>
          <a:stretch>
            <a:fillRect/>
          </a:stretch>
        </p:blipFill>
        <p:spPr>
          <a:xfrm>
            <a:off x="6493510" y="174516"/>
            <a:ext cx="5292090" cy="4981049"/>
          </a:xfrm>
          <a:prstGeom prst="rect">
            <a:avLst/>
          </a:prstGeom>
        </p:spPr>
      </p:pic>
      <p:sp>
        <p:nvSpPr>
          <p:cNvPr id="4" name="TextBox 3">
            <a:extLst>
              <a:ext uri="{FF2B5EF4-FFF2-40B4-BE49-F238E27FC236}">
                <a16:creationId xmlns:a16="http://schemas.microsoft.com/office/drawing/2014/main" id="{1779011C-1A19-74C3-6767-963FCECE7B1B}"/>
              </a:ext>
            </a:extLst>
          </p:cNvPr>
          <p:cNvSpPr txBox="1"/>
          <p:nvPr/>
        </p:nvSpPr>
        <p:spPr>
          <a:xfrm>
            <a:off x="478790" y="5284123"/>
            <a:ext cx="5241925"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7)WORDCLOUD</a:t>
            </a:r>
          </a:p>
        </p:txBody>
      </p:sp>
      <p:sp>
        <p:nvSpPr>
          <p:cNvPr id="5" name="TextBox 4">
            <a:extLst>
              <a:ext uri="{FF2B5EF4-FFF2-40B4-BE49-F238E27FC236}">
                <a16:creationId xmlns:a16="http://schemas.microsoft.com/office/drawing/2014/main" id="{FB44A974-ADDC-14D6-B19F-9FC681434A0F}"/>
              </a:ext>
            </a:extLst>
          </p:cNvPr>
          <p:cNvSpPr txBox="1"/>
          <p:nvPr/>
        </p:nvSpPr>
        <p:spPr>
          <a:xfrm>
            <a:off x="6543675" y="5236934"/>
            <a:ext cx="5241925" cy="1446550"/>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8)MOST COMMON WORDS</a:t>
            </a:r>
          </a:p>
        </p:txBody>
      </p:sp>
    </p:spTree>
    <p:extLst>
      <p:ext uri="{BB962C8B-B14F-4D97-AF65-F5344CB8AC3E}">
        <p14:creationId xmlns:p14="http://schemas.microsoft.com/office/powerpoint/2010/main" val="326071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1000"/>
                                        <p:tgtEl>
                                          <p:spTgt spid="5"/>
                                        </p:tgtEl>
                                      </p:cBhvr>
                                    </p:animEffect>
                                  </p:childTnLst>
                                </p:cTn>
                              </p:par>
                              <p:par>
                                <p:cTn id="11" presetID="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fill="hold"/>
                                        <p:tgtEl>
                                          <p:spTgt spid="2"/>
                                        </p:tgtEl>
                                        <p:attrNameLst>
                                          <p:attrName>ppt_x</p:attrName>
                                        </p:attrNameLst>
                                      </p:cBhvr>
                                      <p:tavLst>
                                        <p:tav tm="0">
                                          <p:val>
                                            <p:strVal val="0-#ppt_w/2"/>
                                          </p:val>
                                        </p:tav>
                                        <p:tav tm="100000">
                                          <p:val>
                                            <p:strVal val="#ppt_x"/>
                                          </p:val>
                                        </p:tav>
                                      </p:tavLst>
                                    </p:anim>
                                    <p:anim calcmode="lin" valueType="num">
                                      <p:cBhvr additive="base">
                                        <p:cTn id="14" dur="10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1+#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16FAAF-17D7-2F4E-C0F3-FAB8D81D29B4}"/>
              </a:ext>
            </a:extLst>
          </p:cNvPr>
          <p:cNvPicPr>
            <a:picLocks noChangeAspect="1"/>
          </p:cNvPicPr>
          <p:nvPr/>
        </p:nvPicPr>
        <p:blipFill>
          <a:blip r:embed="rId2"/>
          <a:stretch>
            <a:fillRect/>
          </a:stretch>
        </p:blipFill>
        <p:spPr>
          <a:xfrm>
            <a:off x="1351280" y="711200"/>
            <a:ext cx="9184639" cy="4267200"/>
          </a:xfrm>
          <a:prstGeom prst="rect">
            <a:avLst/>
          </a:prstGeom>
        </p:spPr>
      </p:pic>
      <p:sp>
        <p:nvSpPr>
          <p:cNvPr id="3" name="TextBox 2">
            <a:extLst>
              <a:ext uri="{FF2B5EF4-FFF2-40B4-BE49-F238E27FC236}">
                <a16:creationId xmlns:a16="http://schemas.microsoft.com/office/drawing/2014/main" id="{7FC3E781-B730-DB59-5E38-BD3457EE9C0B}"/>
              </a:ext>
            </a:extLst>
          </p:cNvPr>
          <p:cNvSpPr txBox="1"/>
          <p:nvPr/>
        </p:nvSpPr>
        <p:spPr>
          <a:xfrm>
            <a:off x="3322636" y="5152043"/>
            <a:ext cx="5241925"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9)EMOJI ANALYSIS</a:t>
            </a:r>
          </a:p>
        </p:txBody>
      </p:sp>
    </p:spTree>
    <p:extLst>
      <p:ext uri="{BB962C8B-B14F-4D97-AF65-F5344CB8AC3E}">
        <p14:creationId xmlns:p14="http://schemas.microsoft.com/office/powerpoint/2010/main" val="225510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par>
                                <p:cTn id="8" presetID="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0-#ppt_w/2"/>
                                          </p:val>
                                        </p:tav>
                                        <p:tav tm="100000">
                                          <p:val>
                                            <p:strVal val="#ppt_x"/>
                                          </p:val>
                                        </p:tav>
                                      </p:tavLst>
                                    </p:anim>
                                    <p:anim calcmode="lin" valueType="num">
                                      <p:cBhvr additive="base">
                                        <p:cTn id="11"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FC964E6A-2C35-3B4B-7ECE-88D25C25138F}"/>
              </a:ext>
            </a:extLst>
          </p:cNvPr>
          <p:cNvGrpSpPr/>
          <p:nvPr/>
        </p:nvGrpSpPr>
        <p:grpSpPr>
          <a:xfrm>
            <a:off x="-6937027" y="38706"/>
            <a:ext cx="11645094" cy="6858000"/>
            <a:chOff x="0" y="0"/>
            <a:chExt cx="11645094" cy="6858000"/>
          </a:xfrm>
        </p:grpSpPr>
        <p:grpSp>
          <p:nvGrpSpPr>
            <p:cNvPr id="8" name="Group 7">
              <a:extLst>
                <a:ext uri="{FF2B5EF4-FFF2-40B4-BE49-F238E27FC236}">
                  <a16:creationId xmlns:a16="http://schemas.microsoft.com/office/drawing/2014/main" id="{4FBCDA3B-060D-4037-48D0-C76797BC7C08}"/>
                </a:ext>
              </a:extLst>
            </p:cNvPr>
            <p:cNvGrpSpPr/>
            <p:nvPr/>
          </p:nvGrpSpPr>
          <p:grpSpPr>
            <a:xfrm>
              <a:off x="0" y="0"/>
              <a:ext cx="11645094" cy="6858000"/>
              <a:chOff x="1678" y="0"/>
              <a:chExt cx="11645094" cy="6858000"/>
            </a:xfrm>
          </p:grpSpPr>
          <p:sp>
            <p:nvSpPr>
              <p:cNvPr id="2" name="Rectangle 1">
                <a:extLst>
                  <a:ext uri="{FF2B5EF4-FFF2-40B4-BE49-F238E27FC236}">
                    <a16:creationId xmlns:a16="http://schemas.microsoft.com/office/drawing/2014/main" id="{9163069C-B4D3-FDAC-3611-CA5395395734}"/>
                  </a:ext>
                </a:extLst>
              </p:cNvPr>
              <p:cNvSpPr/>
              <p:nvPr/>
            </p:nvSpPr>
            <p:spPr>
              <a:xfrm>
                <a:off x="1678" y="0"/>
                <a:ext cx="10711543" cy="6858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072490DC-DCD3-65E7-37DA-13180B64135A}"/>
                  </a:ext>
                </a:extLst>
              </p:cNvPr>
              <p:cNvSpPr/>
              <p:nvPr/>
            </p:nvSpPr>
            <p:spPr>
              <a:xfrm>
                <a:off x="10641937" y="5065469"/>
                <a:ext cx="1004835" cy="753626"/>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7" name="Group 6">
              <a:extLst>
                <a:ext uri="{FF2B5EF4-FFF2-40B4-BE49-F238E27FC236}">
                  <a16:creationId xmlns:a16="http://schemas.microsoft.com/office/drawing/2014/main" id="{1766BF11-023A-1576-6989-8BB0F0698668}"/>
                </a:ext>
              </a:extLst>
            </p:cNvPr>
            <p:cNvGrpSpPr/>
            <p:nvPr/>
          </p:nvGrpSpPr>
          <p:grpSpPr>
            <a:xfrm>
              <a:off x="5665591" y="860707"/>
              <a:ext cx="4575497" cy="3353123"/>
              <a:chOff x="5525886" y="435239"/>
              <a:chExt cx="4575497" cy="3353123"/>
            </a:xfrm>
          </p:grpSpPr>
          <p:sp>
            <p:nvSpPr>
              <p:cNvPr id="21" name="TextBox 20">
                <a:extLst>
                  <a:ext uri="{FF2B5EF4-FFF2-40B4-BE49-F238E27FC236}">
                    <a16:creationId xmlns:a16="http://schemas.microsoft.com/office/drawing/2014/main" id="{9A68782A-19BC-96E8-DCCC-0A4BEC41F4C3}"/>
                  </a:ext>
                </a:extLst>
              </p:cNvPr>
              <p:cNvSpPr txBox="1"/>
              <p:nvPr/>
            </p:nvSpPr>
            <p:spPr>
              <a:xfrm>
                <a:off x="5525886" y="435239"/>
                <a:ext cx="4459705"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ECD2607F-0146-4559-B1CF-C826D1286E10}"/>
                  </a:ext>
                </a:extLst>
              </p:cNvPr>
              <p:cNvSpPr txBox="1"/>
              <p:nvPr/>
            </p:nvSpPr>
            <p:spPr>
              <a:xfrm>
                <a:off x="5525886" y="1327791"/>
                <a:ext cx="4459705"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7EE9A2B-A9AE-6AEF-70B8-237A54E7362D}"/>
                  </a:ext>
                </a:extLst>
              </p:cNvPr>
              <p:cNvSpPr txBox="1"/>
              <p:nvPr/>
            </p:nvSpPr>
            <p:spPr>
              <a:xfrm>
                <a:off x="5641678" y="2218702"/>
                <a:ext cx="4459705"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TRANSFORMS CHAT DATA</a:t>
                </a:r>
              </a:p>
            </p:txBody>
          </p:sp>
        </p:grpSp>
        <p:sp>
          <p:nvSpPr>
            <p:cNvPr id="27" name="TextBox 26">
              <a:extLst>
                <a:ext uri="{FF2B5EF4-FFF2-40B4-BE49-F238E27FC236}">
                  <a16:creationId xmlns:a16="http://schemas.microsoft.com/office/drawing/2014/main" id="{99A20C85-6D9B-9DF0-DE04-16941870A776}"/>
                </a:ext>
              </a:extLst>
            </p:cNvPr>
            <p:cNvSpPr txBox="1"/>
            <p:nvPr/>
          </p:nvSpPr>
          <p:spPr>
            <a:xfrm>
              <a:off x="10771776" y="5066510"/>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1</a:t>
              </a:r>
            </a:p>
          </p:txBody>
        </p:sp>
      </p:grpSp>
      <p:grpSp>
        <p:nvGrpSpPr>
          <p:cNvPr id="4" name="Group 3">
            <a:extLst>
              <a:ext uri="{FF2B5EF4-FFF2-40B4-BE49-F238E27FC236}">
                <a16:creationId xmlns:a16="http://schemas.microsoft.com/office/drawing/2014/main" id="{A4031691-F5ED-8749-4CF0-4F5D2BAFB0C8}"/>
              </a:ext>
            </a:extLst>
          </p:cNvPr>
          <p:cNvGrpSpPr/>
          <p:nvPr/>
        </p:nvGrpSpPr>
        <p:grpSpPr>
          <a:xfrm>
            <a:off x="-7745551" y="32355"/>
            <a:ext cx="11529243" cy="6858000"/>
            <a:chOff x="-3785" y="8102"/>
            <a:chExt cx="11529243" cy="6858000"/>
          </a:xfrm>
        </p:grpSpPr>
        <p:grpSp>
          <p:nvGrpSpPr>
            <p:cNvPr id="5" name="Group 4">
              <a:extLst>
                <a:ext uri="{FF2B5EF4-FFF2-40B4-BE49-F238E27FC236}">
                  <a16:creationId xmlns:a16="http://schemas.microsoft.com/office/drawing/2014/main" id="{A900399E-F9FB-4CF4-B48D-78E30F08ED00}"/>
                </a:ext>
              </a:extLst>
            </p:cNvPr>
            <p:cNvGrpSpPr/>
            <p:nvPr/>
          </p:nvGrpSpPr>
          <p:grpSpPr>
            <a:xfrm>
              <a:off x="-3785" y="8102"/>
              <a:ext cx="11529243" cy="6858000"/>
              <a:chOff x="-3785" y="8102"/>
              <a:chExt cx="11529243" cy="6858000"/>
            </a:xfrm>
          </p:grpSpPr>
          <p:sp>
            <p:nvSpPr>
              <p:cNvPr id="14" name="Rectangle 13">
                <a:extLst>
                  <a:ext uri="{FF2B5EF4-FFF2-40B4-BE49-F238E27FC236}">
                    <a16:creationId xmlns:a16="http://schemas.microsoft.com/office/drawing/2014/main" id="{A8CD4B48-1B8D-E743-CBA8-6E9E33682375}"/>
                  </a:ext>
                </a:extLst>
              </p:cNvPr>
              <p:cNvSpPr/>
              <p:nvPr/>
            </p:nvSpPr>
            <p:spPr>
              <a:xfrm>
                <a:off x="-3785" y="8102"/>
                <a:ext cx="10711543" cy="68580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6BBBBA4-F526-31BB-8489-269D96EB5920}"/>
                  </a:ext>
                </a:extLst>
              </p:cNvPr>
              <p:cNvSpPr/>
              <p:nvPr/>
            </p:nvSpPr>
            <p:spPr>
              <a:xfrm>
                <a:off x="10520623" y="3888712"/>
                <a:ext cx="1004835" cy="7536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6" name="Group 5">
              <a:extLst>
                <a:ext uri="{FF2B5EF4-FFF2-40B4-BE49-F238E27FC236}">
                  <a16:creationId xmlns:a16="http://schemas.microsoft.com/office/drawing/2014/main" id="{371C3EDE-CA51-A606-F962-DF35D14BE6F7}"/>
                </a:ext>
              </a:extLst>
            </p:cNvPr>
            <p:cNvGrpSpPr/>
            <p:nvPr/>
          </p:nvGrpSpPr>
          <p:grpSpPr>
            <a:xfrm>
              <a:off x="5935579" y="674104"/>
              <a:ext cx="4789840" cy="3797386"/>
              <a:chOff x="5935579" y="674104"/>
              <a:chExt cx="4789840" cy="3797386"/>
            </a:xfrm>
          </p:grpSpPr>
          <p:sp>
            <p:nvSpPr>
              <p:cNvPr id="10" name="TextBox 9">
                <a:extLst>
                  <a:ext uri="{FF2B5EF4-FFF2-40B4-BE49-F238E27FC236}">
                    <a16:creationId xmlns:a16="http://schemas.microsoft.com/office/drawing/2014/main" id="{2F59D489-58CD-47B1-7B9D-F8888F18FFA1}"/>
                  </a:ext>
                </a:extLst>
              </p:cNvPr>
              <p:cNvSpPr txBox="1"/>
              <p:nvPr/>
            </p:nvSpPr>
            <p:spPr>
              <a:xfrm>
                <a:off x="5935579" y="674104"/>
                <a:ext cx="3962400"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45E0906-AEEF-07CC-9841-60A1DBCEA61A}"/>
                  </a:ext>
                </a:extLst>
              </p:cNvPr>
              <p:cNvSpPr txBox="1"/>
              <p:nvPr/>
            </p:nvSpPr>
            <p:spPr>
              <a:xfrm>
                <a:off x="5935579" y="2023931"/>
                <a:ext cx="3962400"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D4181EF-1DDB-C4DA-3A97-ED9494770E12}"/>
                  </a:ext>
                </a:extLst>
              </p:cNvPr>
              <p:cNvSpPr txBox="1"/>
              <p:nvPr/>
            </p:nvSpPr>
            <p:spPr>
              <a:xfrm>
                <a:off x="5935579" y="3227699"/>
                <a:ext cx="3962400"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B2A7562-6C8F-C42A-C960-C67E36A97A21}"/>
                  </a:ext>
                </a:extLst>
              </p:cNvPr>
              <p:cNvSpPr txBox="1"/>
              <p:nvPr/>
            </p:nvSpPr>
            <p:spPr>
              <a:xfrm>
                <a:off x="6763019" y="2901830"/>
                <a:ext cx="3962400"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MESSAGE METRICS</a:t>
                </a:r>
              </a:p>
            </p:txBody>
          </p:sp>
        </p:grpSp>
        <p:sp>
          <p:nvSpPr>
            <p:cNvPr id="9" name="TextBox 8">
              <a:extLst>
                <a:ext uri="{FF2B5EF4-FFF2-40B4-BE49-F238E27FC236}">
                  <a16:creationId xmlns:a16="http://schemas.microsoft.com/office/drawing/2014/main" id="{41331532-1772-7E3D-A987-8DF45786150C}"/>
                </a:ext>
              </a:extLst>
            </p:cNvPr>
            <p:cNvSpPr txBox="1"/>
            <p:nvPr/>
          </p:nvSpPr>
          <p:spPr>
            <a:xfrm>
              <a:off x="10825552" y="3888712"/>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2</a:t>
              </a:r>
            </a:p>
          </p:txBody>
        </p:sp>
      </p:grpSp>
      <p:grpSp>
        <p:nvGrpSpPr>
          <p:cNvPr id="16" name="Group 15">
            <a:extLst>
              <a:ext uri="{FF2B5EF4-FFF2-40B4-BE49-F238E27FC236}">
                <a16:creationId xmlns:a16="http://schemas.microsoft.com/office/drawing/2014/main" id="{0898B973-91B5-A164-8A6B-69542090B018}"/>
              </a:ext>
            </a:extLst>
          </p:cNvPr>
          <p:cNvGrpSpPr/>
          <p:nvPr/>
        </p:nvGrpSpPr>
        <p:grpSpPr>
          <a:xfrm>
            <a:off x="-8296729" y="59163"/>
            <a:ext cx="11234266" cy="6858000"/>
            <a:chOff x="342380" y="131539"/>
            <a:chExt cx="11234266" cy="6858000"/>
          </a:xfrm>
        </p:grpSpPr>
        <p:grpSp>
          <p:nvGrpSpPr>
            <p:cNvPr id="17" name="Group 16">
              <a:extLst>
                <a:ext uri="{FF2B5EF4-FFF2-40B4-BE49-F238E27FC236}">
                  <a16:creationId xmlns:a16="http://schemas.microsoft.com/office/drawing/2014/main" id="{2858F6B6-CEE1-F85B-BE9B-00EDFC640495}"/>
                </a:ext>
              </a:extLst>
            </p:cNvPr>
            <p:cNvGrpSpPr/>
            <p:nvPr/>
          </p:nvGrpSpPr>
          <p:grpSpPr>
            <a:xfrm>
              <a:off x="342380" y="131539"/>
              <a:ext cx="11234266" cy="6858000"/>
              <a:chOff x="342380" y="131539"/>
              <a:chExt cx="11234266" cy="6858000"/>
            </a:xfrm>
          </p:grpSpPr>
          <p:sp>
            <p:nvSpPr>
              <p:cNvPr id="26" name="Rectangle 25">
                <a:extLst>
                  <a:ext uri="{FF2B5EF4-FFF2-40B4-BE49-F238E27FC236}">
                    <a16:creationId xmlns:a16="http://schemas.microsoft.com/office/drawing/2014/main" id="{7A35EE92-AA64-D372-427D-A76CB59D30E3}"/>
                  </a:ext>
                </a:extLst>
              </p:cNvPr>
              <p:cNvSpPr/>
              <p:nvPr/>
            </p:nvSpPr>
            <p:spPr>
              <a:xfrm>
                <a:off x="342380" y="131539"/>
                <a:ext cx="10711543" cy="685800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47761A2C-D73A-922C-91A9-2647861C8BEA}"/>
                  </a:ext>
                </a:extLst>
              </p:cNvPr>
              <p:cNvSpPr/>
              <p:nvPr/>
            </p:nvSpPr>
            <p:spPr>
              <a:xfrm>
                <a:off x="10571811" y="2842941"/>
                <a:ext cx="1004835" cy="75362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18" name="Group 17">
              <a:extLst>
                <a:ext uri="{FF2B5EF4-FFF2-40B4-BE49-F238E27FC236}">
                  <a16:creationId xmlns:a16="http://schemas.microsoft.com/office/drawing/2014/main" id="{996E181E-C85E-3025-1007-E5962ABA10B8}"/>
                </a:ext>
              </a:extLst>
            </p:cNvPr>
            <p:cNvGrpSpPr/>
            <p:nvPr/>
          </p:nvGrpSpPr>
          <p:grpSpPr>
            <a:xfrm>
              <a:off x="5942463" y="756036"/>
              <a:ext cx="4433784" cy="3316152"/>
              <a:chOff x="5878294" y="473896"/>
              <a:chExt cx="4433784" cy="3316152"/>
            </a:xfrm>
          </p:grpSpPr>
          <p:sp>
            <p:nvSpPr>
              <p:cNvPr id="20" name="TextBox 19">
                <a:extLst>
                  <a:ext uri="{FF2B5EF4-FFF2-40B4-BE49-F238E27FC236}">
                    <a16:creationId xmlns:a16="http://schemas.microsoft.com/office/drawing/2014/main" id="{7F9ABBAA-214F-280B-C0FF-5618641AE766}"/>
                  </a:ext>
                </a:extLst>
              </p:cNvPr>
              <p:cNvSpPr txBox="1"/>
              <p:nvPr/>
            </p:nvSpPr>
            <p:spPr>
              <a:xfrm>
                <a:off x="6192252" y="473896"/>
                <a:ext cx="3753853"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1E67CBA-68CC-9376-EE17-24B491AE51CE}"/>
                  </a:ext>
                </a:extLst>
              </p:cNvPr>
              <p:cNvSpPr txBox="1"/>
              <p:nvPr/>
            </p:nvSpPr>
            <p:spPr>
              <a:xfrm>
                <a:off x="6192251" y="1909078"/>
                <a:ext cx="3753853"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1DAD0DCC-D859-A8D8-7EF2-44E5DCDC24BC}"/>
                  </a:ext>
                </a:extLst>
              </p:cNvPr>
              <p:cNvSpPr txBox="1"/>
              <p:nvPr/>
            </p:nvSpPr>
            <p:spPr>
              <a:xfrm>
                <a:off x="5878294" y="2220388"/>
                <a:ext cx="4433784"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USER ENGAGEMENT</a:t>
                </a:r>
              </a:p>
            </p:txBody>
          </p:sp>
        </p:grpSp>
        <p:sp>
          <p:nvSpPr>
            <p:cNvPr id="19" name="TextBox 18">
              <a:extLst>
                <a:ext uri="{FF2B5EF4-FFF2-40B4-BE49-F238E27FC236}">
                  <a16:creationId xmlns:a16="http://schemas.microsoft.com/office/drawing/2014/main" id="{BBAB491B-EC55-9DCF-2592-DDD53F4C299C}"/>
                </a:ext>
              </a:extLst>
            </p:cNvPr>
            <p:cNvSpPr txBox="1"/>
            <p:nvPr/>
          </p:nvSpPr>
          <p:spPr>
            <a:xfrm>
              <a:off x="10918593" y="284294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3</a:t>
              </a:r>
            </a:p>
          </p:txBody>
        </p:sp>
      </p:grpSp>
      <p:grpSp>
        <p:nvGrpSpPr>
          <p:cNvPr id="29" name="Group 28">
            <a:extLst>
              <a:ext uri="{FF2B5EF4-FFF2-40B4-BE49-F238E27FC236}">
                <a16:creationId xmlns:a16="http://schemas.microsoft.com/office/drawing/2014/main" id="{9602D67E-B0CF-B2CD-801C-CC7BEF80F74A}"/>
              </a:ext>
            </a:extLst>
          </p:cNvPr>
          <p:cNvGrpSpPr/>
          <p:nvPr/>
        </p:nvGrpSpPr>
        <p:grpSpPr>
          <a:xfrm>
            <a:off x="-9097330" y="46462"/>
            <a:ext cx="11451936" cy="6858000"/>
            <a:chOff x="73522" y="165726"/>
            <a:chExt cx="11451936" cy="6858000"/>
          </a:xfrm>
        </p:grpSpPr>
        <p:grpSp>
          <p:nvGrpSpPr>
            <p:cNvPr id="30" name="Group 29">
              <a:extLst>
                <a:ext uri="{FF2B5EF4-FFF2-40B4-BE49-F238E27FC236}">
                  <a16:creationId xmlns:a16="http://schemas.microsoft.com/office/drawing/2014/main" id="{EAEC8166-C2F2-ADC5-398E-D215D6B354A8}"/>
                </a:ext>
              </a:extLst>
            </p:cNvPr>
            <p:cNvGrpSpPr/>
            <p:nvPr/>
          </p:nvGrpSpPr>
          <p:grpSpPr>
            <a:xfrm>
              <a:off x="73522" y="165726"/>
              <a:ext cx="11451936" cy="6858000"/>
              <a:chOff x="73522" y="165726"/>
              <a:chExt cx="11451936" cy="6858000"/>
            </a:xfrm>
          </p:grpSpPr>
          <p:sp>
            <p:nvSpPr>
              <p:cNvPr id="36" name="Rectangle 35">
                <a:extLst>
                  <a:ext uri="{FF2B5EF4-FFF2-40B4-BE49-F238E27FC236}">
                    <a16:creationId xmlns:a16="http://schemas.microsoft.com/office/drawing/2014/main" id="{9786EE21-7E1B-D3A3-800E-F963A1FE4B99}"/>
                  </a:ext>
                </a:extLst>
              </p:cNvPr>
              <p:cNvSpPr/>
              <p:nvPr/>
            </p:nvSpPr>
            <p:spPr>
              <a:xfrm>
                <a:off x="73522" y="165726"/>
                <a:ext cx="10711543" cy="68580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Rounded Corners 36">
                <a:extLst>
                  <a:ext uri="{FF2B5EF4-FFF2-40B4-BE49-F238E27FC236}">
                    <a16:creationId xmlns:a16="http://schemas.microsoft.com/office/drawing/2014/main" id="{56C854AB-38DD-3E72-7C87-D314E53CA90C}"/>
                  </a:ext>
                </a:extLst>
              </p:cNvPr>
              <p:cNvSpPr/>
              <p:nvPr/>
            </p:nvSpPr>
            <p:spPr>
              <a:xfrm>
                <a:off x="10520623" y="1750925"/>
                <a:ext cx="1004835" cy="75362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31" name="Group 30">
              <a:extLst>
                <a:ext uri="{FF2B5EF4-FFF2-40B4-BE49-F238E27FC236}">
                  <a16:creationId xmlns:a16="http://schemas.microsoft.com/office/drawing/2014/main" id="{A299ABCC-4B05-0B87-D14F-460523AC1232}"/>
                </a:ext>
              </a:extLst>
            </p:cNvPr>
            <p:cNvGrpSpPr/>
            <p:nvPr/>
          </p:nvGrpSpPr>
          <p:grpSpPr>
            <a:xfrm>
              <a:off x="5692037" y="673707"/>
              <a:ext cx="4267200" cy="2428299"/>
              <a:chOff x="5692037" y="673707"/>
              <a:chExt cx="4267200" cy="2428299"/>
            </a:xfrm>
          </p:grpSpPr>
          <p:sp>
            <p:nvSpPr>
              <p:cNvPr id="34" name="TextBox 33">
                <a:extLst>
                  <a:ext uri="{FF2B5EF4-FFF2-40B4-BE49-F238E27FC236}">
                    <a16:creationId xmlns:a16="http://schemas.microsoft.com/office/drawing/2014/main" id="{F9D7AE88-D5EB-2568-0838-8E79DC8B8C01}"/>
                  </a:ext>
                </a:extLst>
              </p:cNvPr>
              <p:cNvSpPr txBox="1"/>
              <p:nvPr/>
            </p:nvSpPr>
            <p:spPr>
              <a:xfrm>
                <a:off x="5772248" y="673707"/>
                <a:ext cx="4106779"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24BB4C2A-375F-3BBA-C92B-49F8BEB41027}"/>
                  </a:ext>
                </a:extLst>
              </p:cNvPr>
              <p:cNvSpPr txBox="1"/>
              <p:nvPr/>
            </p:nvSpPr>
            <p:spPr>
              <a:xfrm>
                <a:off x="5692037" y="1901677"/>
                <a:ext cx="4267200" cy="1200329"/>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IMPROVES COMMUNICATION</a:t>
                </a:r>
              </a:p>
            </p:txBody>
          </p:sp>
        </p:grpSp>
        <p:sp>
          <p:nvSpPr>
            <p:cNvPr id="33" name="TextBox 32">
              <a:extLst>
                <a:ext uri="{FF2B5EF4-FFF2-40B4-BE49-F238E27FC236}">
                  <a16:creationId xmlns:a16="http://schemas.microsoft.com/office/drawing/2014/main" id="{B1E3365D-A01D-C35F-E120-6D43DC0702CB}"/>
                </a:ext>
              </a:extLst>
            </p:cNvPr>
            <p:cNvSpPr txBox="1"/>
            <p:nvPr/>
          </p:nvSpPr>
          <p:spPr>
            <a:xfrm>
              <a:off x="10730092" y="1750925"/>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4</a:t>
              </a:r>
            </a:p>
          </p:txBody>
        </p:sp>
      </p:grpSp>
      <p:grpSp>
        <p:nvGrpSpPr>
          <p:cNvPr id="38" name="Group 37">
            <a:extLst>
              <a:ext uri="{FF2B5EF4-FFF2-40B4-BE49-F238E27FC236}">
                <a16:creationId xmlns:a16="http://schemas.microsoft.com/office/drawing/2014/main" id="{0CCAEAFE-BBD8-C0C9-F65D-AEA9B38C8589}"/>
              </a:ext>
            </a:extLst>
          </p:cNvPr>
          <p:cNvGrpSpPr/>
          <p:nvPr/>
        </p:nvGrpSpPr>
        <p:grpSpPr>
          <a:xfrm>
            <a:off x="-9887832" y="18171"/>
            <a:ext cx="11473873" cy="6858000"/>
            <a:chOff x="51584" y="-66903"/>
            <a:chExt cx="11473873" cy="6858000"/>
          </a:xfrm>
        </p:grpSpPr>
        <p:grpSp>
          <p:nvGrpSpPr>
            <p:cNvPr id="39" name="Group 38">
              <a:extLst>
                <a:ext uri="{FF2B5EF4-FFF2-40B4-BE49-F238E27FC236}">
                  <a16:creationId xmlns:a16="http://schemas.microsoft.com/office/drawing/2014/main" id="{5BE1FDD2-447E-132A-3B97-4905253FE193}"/>
                </a:ext>
              </a:extLst>
            </p:cNvPr>
            <p:cNvGrpSpPr/>
            <p:nvPr/>
          </p:nvGrpSpPr>
          <p:grpSpPr>
            <a:xfrm>
              <a:off x="51584" y="-66903"/>
              <a:ext cx="11473873" cy="6858000"/>
              <a:chOff x="51584" y="-66903"/>
              <a:chExt cx="11473873" cy="6858000"/>
            </a:xfrm>
          </p:grpSpPr>
          <p:sp>
            <p:nvSpPr>
              <p:cNvPr id="44" name="Rectangle 43">
                <a:extLst>
                  <a:ext uri="{FF2B5EF4-FFF2-40B4-BE49-F238E27FC236}">
                    <a16:creationId xmlns:a16="http://schemas.microsoft.com/office/drawing/2014/main" id="{75392A88-AFEF-A9BA-A902-7F88EC1FDFDC}"/>
                  </a:ext>
                </a:extLst>
              </p:cNvPr>
              <p:cNvSpPr/>
              <p:nvPr/>
            </p:nvSpPr>
            <p:spPr>
              <a:xfrm>
                <a:off x="51584" y="-66903"/>
                <a:ext cx="1071154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Rounded Corners 44">
                <a:extLst>
                  <a:ext uri="{FF2B5EF4-FFF2-40B4-BE49-F238E27FC236}">
                    <a16:creationId xmlns:a16="http://schemas.microsoft.com/office/drawing/2014/main" id="{C519DE58-6A3A-4C70-532E-B124FE8DFA86}"/>
                  </a:ext>
                </a:extLst>
              </p:cNvPr>
              <p:cNvSpPr/>
              <p:nvPr/>
            </p:nvSpPr>
            <p:spPr>
              <a:xfrm>
                <a:off x="10520622" y="653143"/>
                <a:ext cx="1004835" cy="75362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40" name="Group 39">
              <a:extLst>
                <a:ext uri="{FF2B5EF4-FFF2-40B4-BE49-F238E27FC236}">
                  <a16:creationId xmlns:a16="http://schemas.microsoft.com/office/drawing/2014/main" id="{9AF9858E-9AB2-D81B-3305-B3093C9F5D2E}"/>
                </a:ext>
              </a:extLst>
            </p:cNvPr>
            <p:cNvGrpSpPr/>
            <p:nvPr/>
          </p:nvGrpSpPr>
          <p:grpSpPr>
            <a:xfrm>
              <a:off x="5772246" y="653143"/>
              <a:ext cx="4267200" cy="1934924"/>
              <a:chOff x="5772246" y="653143"/>
              <a:chExt cx="4267200" cy="1934924"/>
            </a:xfrm>
          </p:grpSpPr>
          <p:sp>
            <p:nvSpPr>
              <p:cNvPr id="42" name="TextBox 41">
                <a:extLst>
                  <a:ext uri="{FF2B5EF4-FFF2-40B4-BE49-F238E27FC236}">
                    <a16:creationId xmlns:a16="http://schemas.microsoft.com/office/drawing/2014/main" id="{51BB936F-0378-B10F-4F78-C7A3EC8686CA}"/>
                  </a:ext>
                </a:extLst>
              </p:cNvPr>
              <p:cNvSpPr txBox="1"/>
              <p:nvPr/>
            </p:nvSpPr>
            <p:spPr>
              <a:xfrm>
                <a:off x="5772246" y="653143"/>
                <a:ext cx="4106779"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5D7D47A8-7C79-A230-EAA2-362A06E5419E}"/>
                  </a:ext>
                </a:extLst>
              </p:cNvPr>
              <p:cNvSpPr txBox="1"/>
              <p:nvPr/>
            </p:nvSpPr>
            <p:spPr>
              <a:xfrm>
                <a:off x="5772246" y="2064847"/>
                <a:ext cx="42672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USER FRIENDLY</a:t>
                </a:r>
              </a:p>
            </p:txBody>
          </p:sp>
        </p:grpSp>
        <p:sp>
          <p:nvSpPr>
            <p:cNvPr id="41" name="TextBox 40">
              <a:extLst>
                <a:ext uri="{FF2B5EF4-FFF2-40B4-BE49-F238E27FC236}">
                  <a16:creationId xmlns:a16="http://schemas.microsoft.com/office/drawing/2014/main" id="{5F71A310-9E76-F052-A0FE-8993981CB169}"/>
                </a:ext>
              </a:extLst>
            </p:cNvPr>
            <p:cNvSpPr txBox="1"/>
            <p:nvPr/>
          </p:nvSpPr>
          <p:spPr>
            <a:xfrm>
              <a:off x="10878501" y="62611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5</a:t>
              </a:r>
            </a:p>
          </p:txBody>
        </p:sp>
      </p:grpSp>
      <p:sp>
        <p:nvSpPr>
          <p:cNvPr id="48" name="TextBox 47">
            <a:extLst>
              <a:ext uri="{FF2B5EF4-FFF2-40B4-BE49-F238E27FC236}">
                <a16:creationId xmlns:a16="http://schemas.microsoft.com/office/drawing/2014/main" id="{A74C488E-386D-E52B-FBBC-BC1D16155E54}"/>
              </a:ext>
            </a:extLst>
          </p:cNvPr>
          <p:cNvSpPr txBox="1"/>
          <p:nvPr/>
        </p:nvSpPr>
        <p:spPr>
          <a:xfrm>
            <a:off x="5327742" y="2986008"/>
            <a:ext cx="5736910" cy="1107996"/>
          </a:xfrm>
          <a:prstGeom prst="rect">
            <a:avLst/>
          </a:prstGeom>
          <a:noFill/>
        </p:spPr>
        <p:txBody>
          <a:bodyPr wrap="square" rtlCol="0">
            <a:spAutoFit/>
          </a:bodyPr>
          <a:lstStyle/>
          <a:p>
            <a:r>
              <a:rPr lang="en-IN" sz="66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572708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FC964E6A-2C35-3B4B-7ECE-88D25C25138F}"/>
              </a:ext>
            </a:extLst>
          </p:cNvPr>
          <p:cNvGrpSpPr/>
          <p:nvPr/>
        </p:nvGrpSpPr>
        <p:grpSpPr>
          <a:xfrm>
            <a:off x="0" y="-59163"/>
            <a:ext cx="11645094" cy="6858000"/>
            <a:chOff x="0" y="0"/>
            <a:chExt cx="11645094" cy="6858000"/>
          </a:xfrm>
        </p:grpSpPr>
        <p:grpSp>
          <p:nvGrpSpPr>
            <p:cNvPr id="8" name="Group 7">
              <a:extLst>
                <a:ext uri="{FF2B5EF4-FFF2-40B4-BE49-F238E27FC236}">
                  <a16:creationId xmlns:a16="http://schemas.microsoft.com/office/drawing/2014/main" id="{4FBCDA3B-060D-4037-48D0-C76797BC7C08}"/>
                </a:ext>
              </a:extLst>
            </p:cNvPr>
            <p:cNvGrpSpPr/>
            <p:nvPr/>
          </p:nvGrpSpPr>
          <p:grpSpPr>
            <a:xfrm>
              <a:off x="0" y="0"/>
              <a:ext cx="11645094" cy="6858000"/>
              <a:chOff x="1678" y="0"/>
              <a:chExt cx="11645094" cy="6858000"/>
            </a:xfrm>
          </p:grpSpPr>
          <p:sp>
            <p:nvSpPr>
              <p:cNvPr id="2" name="Rectangle 1">
                <a:extLst>
                  <a:ext uri="{FF2B5EF4-FFF2-40B4-BE49-F238E27FC236}">
                    <a16:creationId xmlns:a16="http://schemas.microsoft.com/office/drawing/2014/main" id="{9163069C-B4D3-FDAC-3611-CA5395395734}"/>
                  </a:ext>
                </a:extLst>
              </p:cNvPr>
              <p:cNvSpPr/>
              <p:nvPr/>
            </p:nvSpPr>
            <p:spPr>
              <a:xfrm>
                <a:off x="1678" y="0"/>
                <a:ext cx="10711543" cy="6858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072490DC-DCD3-65E7-37DA-13180B64135A}"/>
                  </a:ext>
                </a:extLst>
              </p:cNvPr>
              <p:cNvSpPr/>
              <p:nvPr/>
            </p:nvSpPr>
            <p:spPr>
              <a:xfrm>
                <a:off x="10641937" y="5065469"/>
                <a:ext cx="1004835" cy="753626"/>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7" name="Group 6">
              <a:extLst>
                <a:ext uri="{FF2B5EF4-FFF2-40B4-BE49-F238E27FC236}">
                  <a16:creationId xmlns:a16="http://schemas.microsoft.com/office/drawing/2014/main" id="{1766BF11-023A-1576-6989-8BB0F0698668}"/>
                </a:ext>
              </a:extLst>
            </p:cNvPr>
            <p:cNvGrpSpPr/>
            <p:nvPr/>
          </p:nvGrpSpPr>
          <p:grpSpPr>
            <a:xfrm>
              <a:off x="5665591" y="860707"/>
              <a:ext cx="4575497" cy="3353123"/>
              <a:chOff x="5525886" y="435239"/>
              <a:chExt cx="4575497" cy="3353123"/>
            </a:xfrm>
          </p:grpSpPr>
          <p:sp>
            <p:nvSpPr>
              <p:cNvPr id="21" name="TextBox 20">
                <a:extLst>
                  <a:ext uri="{FF2B5EF4-FFF2-40B4-BE49-F238E27FC236}">
                    <a16:creationId xmlns:a16="http://schemas.microsoft.com/office/drawing/2014/main" id="{9A68782A-19BC-96E8-DCCC-0A4BEC41F4C3}"/>
                  </a:ext>
                </a:extLst>
              </p:cNvPr>
              <p:cNvSpPr txBox="1"/>
              <p:nvPr/>
            </p:nvSpPr>
            <p:spPr>
              <a:xfrm>
                <a:off x="5525886" y="435239"/>
                <a:ext cx="4459705"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ECD2607F-0146-4559-B1CF-C826D1286E10}"/>
                  </a:ext>
                </a:extLst>
              </p:cNvPr>
              <p:cNvSpPr txBox="1"/>
              <p:nvPr/>
            </p:nvSpPr>
            <p:spPr>
              <a:xfrm>
                <a:off x="5525886" y="1327791"/>
                <a:ext cx="4459705"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7EE9A2B-A9AE-6AEF-70B8-237A54E7362D}"/>
                  </a:ext>
                </a:extLst>
              </p:cNvPr>
              <p:cNvSpPr txBox="1"/>
              <p:nvPr/>
            </p:nvSpPr>
            <p:spPr>
              <a:xfrm>
                <a:off x="5641678" y="2218702"/>
                <a:ext cx="4459705"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TRANSFORMS CHAT DATA</a:t>
                </a:r>
              </a:p>
            </p:txBody>
          </p:sp>
        </p:grpSp>
        <p:sp>
          <p:nvSpPr>
            <p:cNvPr id="27" name="TextBox 26">
              <a:extLst>
                <a:ext uri="{FF2B5EF4-FFF2-40B4-BE49-F238E27FC236}">
                  <a16:creationId xmlns:a16="http://schemas.microsoft.com/office/drawing/2014/main" id="{99A20C85-6D9B-9DF0-DE04-16941870A776}"/>
                </a:ext>
              </a:extLst>
            </p:cNvPr>
            <p:cNvSpPr txBox="1"/>
            <p:nvPr/>
          </p:nvSpPr>
          <p:spPr>
            <a:xfrm>
              <a:off x="10771776" y="5066510"/>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1</a:t>
              </a:r>
            </a:p>
          </p:txBody>
        </p:sp>
      </p:grpSp>
      <p:grpSp>
        <p:nvGrpSpPr>
          <p:cNvPr id="4" name="Group 3">
            <a:extLst>
              <a:ext uri="{FF2B5EF4-FFF2-40B4-BE49-F238E27FC236}">
                <a16:creationId xmlns:a16="http://schemas.microsoft.com/office/drawing/2014/main" id="{A4031691-F5ED-8749-4CF0-4F5D2BAFB0C8}"/>
              </a:ext>
            </a:extLst>
          </p:cNvPr>
          <p:cNvGrpSpPr/>
          <p:nvPr/>
        </p:nvGrpSpPr>
        <p:grpSpPr>
          <a:xfrm>
            <a:off x="-7745551" y="32355"/>
            <a:ext cx="11529243" cy="6858000"/>
            <a:chOff x="-3785" y="8102"/>
            <a:chExt cx="11529243" cy="6858000"/>
          </a:xfrm>
        </p:grpSpPr>
        <p:grpSp>
          <p:nvGrpSpPr>
            <p:cNvPr id="5" name="Group 4">
              <a:extLst>
                <a:ext uri="{FF2B5EF4-FFF2-40B4-BE49-F238E27FC236}">
                  <a16:creationId xmlns:a16="http://schemas.microsoft.com/office/drawing/2014/main" id="{A900399E-F9FB-4CF4-B48D-78E30F08ED00}"/>
                </a:ext>
              </a:extLst>
            </p:cNvPr>
            <p:cNvGrpSpPr/>
            <p:nvPr/>
          </p:nvGrpSpPr>
          <p:grpSpPr>
            <a:xfrm>
              <a:off x="-3785" y="8102"/>
              <a:ext cx="11529243" cy="6858000"/>
              <a:chOff x="-3785" y="8102"/>
              <a:chExt cx="11529243" cy="6858000"/>
            </a:xfrm>
          </p:grpSpPr>
          <p:sp>
            <p:nvSpPr>
              <p:cNvPr id="14" name="Rectangle 13">
                <a:extLst>
                  <a:ext uri="{FF2B5EF4-FFF2-40B4-BE49-F238E27FC236}">
                    <a16:creationId xmlns:a16="http://schemas.microsoft.com/office/drawing/2014/main" id="{A8CD4B48-1B8D-E743-CBA8-6E9E33682375}"/>
                  </a:ext>
                </a:extLst>
              </p:cNvPr>
              <p:cNvSpPr/>
              <p:nvPr/>
            </p:nvSpPr>
            <p:spPr>
              <a:xfrm>
                <a:off x="-3785" y="8102"/>
                <a:ext cx="10711543" cy="68580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6BBBBA4-F526-31BB-8489-269D96EB5920}"/>
                  </a:ext>
                </a:extLst>
              </p:cNvPr>
              <p:cNvSpPr/>
              <p:nvPr/>
            </p:nvSpPr>
            <p:spPr>
              <a:xfrm>
                <a:off x="10520623" y="3888712"/>
                <a:ext cx="1004835" cy="7536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6" name="Group 5">
              <a:extLst>
                <a:ext uri="{FF2B5EF4-FFF2-40B4-BE49-F238E27FC236}">
                  <a16:creationId xmlns:a16="http://schemas.microsoft.com/office/drawing/2014/main" id="{371C3EDE-CA51-A606-F962-DF35D14BE6F7}"/>
                </a:ext>
              </a:extLst>
            </p:cNvPr>
            <p:cNvGrpSpPr/>
            <p:nvPr/>
          </p:nvGrpSpPr>
          <p:grpSpPr>
            <a:xfrm>
              <a:off x="5935579" y="674104"/>
              <a:ext cx="4789840" cy="3797386"/>
              <a:chOff x="5935579" y="674104"/>
              <a:chExt cx="4789840" cy="3797386"/>
            </a:xfrm>
          </p:grpSpPr>
          <p:sp>
            <p:nvSpPr>
              <p:cNvPr id="10" name="TextBox 9">
                <a:extLst>
                  <a:ext uri="{FF2B5EF4-FFF2-40B4-BE49-F238E27FC236}">
                    <a16:creationId xmlns:a16="http://schemas.microsoft.com/office/drawing/2014/main" id="{2F59D489-58CD-47B1-7B9D-F8888F18FFA1}"/>
                  </a:ext>
                </a:extLst>
              </p:cNvPr>
              <p:cNvSpPr txBox="1"/>
              <p:nvPr/>
            </p:nvSpPr>
            <p:spPr>
              <a:xfrm>
                <a:off x="5935579" y="674104"/>
                <a:ext cx="3962400"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45E0906-AEEF-07CC-9841-60A1DBCEA61A}"/>
                  </a:ext>
                </a:extLst>
              </p:cNvPr>
              <p:cNvSpPr txBox="1"/>
              <p:nvPr/>
            </p:nvSpPr>
            <p:spPr>
              <a:xfrm>
                <a:off x="5935579" y="2023931"/>
                <a:ext cx="3962400"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D4181EF-1DDB-C4DA-3A97-ED9494770E12}"/>
                  </a:ext>
                </a:extLst>
              </p:cNvPr>
              <p:cNvSpPr txBox="1"/>
              <p:nvPr/>
            </p:nvSpPr>
            <p:spPr>
              <a:xfrm>
                <a:off x="5935579" y="3227699"/>
                <a:ext cx="3962400"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B2A7562-6C8F-C42A-C960-C67E36A97A21}"/>
                  </a:ext>
                </a:extLst>
              </p:cNvPr>
              <p:cNvSpPr txBox="1"/>
              <p:nvPr/>
            </p:nvSpPr>
            <p:spPr>
              <a:xfrm>
                <a:off x="6763019" y="2901830"/>
                <a:ext cx="3962400"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MESSAGE METRICS</a:t>
                </a:r>
              </a:p>
            </p:txBody>
          </p:sp>
        </p:grpSp>
        <p:sp>
          <p:nvSpPr>
            <p:cNvPr id="9" name="TextBox 8">
              <a:extLst>
                <a:ext uri="{FF2B5EF4-FFF2-40B4-BE49-F238E27FC236}">
                  <a16:creationId xmlns:a16="http://schemas.microsoft.com/office/drawing/2014/main" id="{41331532-1772-7E3D-A987-8DF45786150C}"/>
                </a:ext>
              </a:extLst>
            </p:cNvPr>
            <p:cNvSpPr txBox="1"/>
            <p:nvPr/>
          </p:nvSpPr>
          <p:spPr>
            <a:xfrm>
              <a:off x="10825552" y="3888712"/>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2</a:t>
              </a:r>
            </a:p>
          </p:txBody>
        </p:sp>
      </p:grpSp>
      <p:grpSp>
        <p:nvGrpSpPr>
          <p:cNvPr id="16" name="Group 15">
            <a:extLst>
              <a:ext uri="{FF2B5EF4-FFF2-40B4-BE49-F238E27FC236}">
                <a16:creationId xmlns:a16="http://schemas.microsoft.com/office/drawing/2014/main" id="{0898B973-91B5-A164-8A6B-69542090B018}"/>
              </a:ext>
            </a:extLst>
          </p:cNvPr>
          <p:cNvGrpSpPr/>
          <p:nvPr/>
        </p:nvGrpSpPr>
        <p:grpSpPr>
          <a:xfrm>
            <a:off x="-8296729" y="59163"/>
            <a:ext cx="11234266" cy="6858000"/>
            <a:chOff x="342380" y="131539"/>
            <a:chExt cx="11234266" cy="6858000"/>
          </a:xfrm>
        </p:grpSpPr>
        <p:grpSp>
          <p:nvGrpSpPr>
            <p:cNvPr id="17" name="Group 16">
              <a:extLst>
                <a:ext uri="{FF2B5EF4-FFF2-40B4-BE49-F238E27FC236}">
                  <a16:creationId xmlns:a16="http://schemas.microsoft.com/office/drawing/2014/main" id="{2858F6B6-CEE1-F85B-BE9B-00EDFC640495}"/>
                </a:ext>
              </a:extLst>
            </p:cNvPr>
            <p:cNvGrpSpPr/>
            <p:nvPr/>
          </p:nvGrpSpPr>
          <p:grpSpPr>
            <a:xfrm>
              <a:off x="342380" y="131539"/>
              <a:ext cx="11234266" cy="6858000"/>
              <a:chOff x="342380" y="131539"/>
              <a:chExt cx="11234266" cy="6858000"/>
            </a:xfrm>
          </p:grpSpPr>
          <p:sp>
            <p:nvSpPr>
              <p:cNvPr id="26" name="Rectangle 25">
                <a:extLst>
                  <a:ext uri="{FF2B5EF4-FFF2-40B4-BE49-F238E27FC236}">
                    <a16:creationId xmlns:a16="http://schemas.microsoft.com/office/drawing/2014/main" id="{7A35EE92-AA64-D372-427D-A76CB59D30E3}"/>
                  </a:ext>
                </a:extLst>
              </p:cNvPr>
              <p:cNvSpPr/>
              <p:nvPr/>
            </p:nvSpPr>
            <p:spPr>
              <a:xfrm>
                <a:off x="342380" y="131539"/>
                <a:ext cx="10711543" cy="685800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47761A2C-D73A-922C-91A9-2647861C8BEA}"/>
                  </a:ext>
                </a:extLst>
              </p:cNvPr>
              <p:cNvSpPr/>
              <p:nvPr/>
            </p:nvSpPr>
            <p:spPr>
              <a:xfrm>
                <a:off x="10571811" y="2842941"/>
                <a:ext cx="1004835" cy="75362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18" name="Group 17">
              <a:extLst>
                <a:ext uri="{FF2B5EF4-FFF2-40B4-BE49-F238E27FC236}">
                  <a16:creationId xmlns:a16="http://schemas.microsoft.com/office/drawing/2014/main" id="{996E181E-C85E-3025-1007-E5962ABA10B8}"/>
                </a:ext>
              </a:extLst>
            </p:cNvPr>
            <p:cNvGrpSpPr/>
            <p:nvPr/>
          </p:nvGrpSpPr>
          <p:grpSpPr>
            <a:xfrm>
              <a:off x="5942463" y="756036"/>
              <a:ext cx="4433784" cy="3316152"/>
              <a:chOff x="5878294" y="473896"/>
              <a:chExt cx="4433784" cy="3316152"/>
            </a:xfrm>
          </p:grpSpPr>
          <p:sp>
            <p:nvSpPr>
              <p:cNvPr id="20" name="TextBox 19">
                <a:extLst>
                  <a:ext uri="{FF2B5EF4-FFF2-40B4-BE49-F238E27FC236}">
                    <a16:creationId xmlns:a16="http://schemas.microsoft.com/office/drawing/2014/main" id="{7F9ABBAA-214F-280B-C0FF-5618641AE766}"/>
                  </a:ext>
                </a:extLst>
              </p:cNvPr>
              <p:cNvSpPr txBox="1"/>
              <p:nvPr/>
            </p:nvSpPr>
            <p:spPr>
              <a:xfrm>
                <a:off x="6192252" y="473896"/>
                <a:ext cx="3753853"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1E67CBA-68CC-9376-EE17-24B491AE51CE}"/>
                  </a:ext>
                </a:extLst>
              </p:cNvPr>
              <p:cNvSpPr txBox="1"/>
              <p:nvPr/>
            </p:nvSpPr>
            <p:spPr>
              <a:xfrm>
                <a:off x="6192251" y="1909078"/>
                <a:ext cx="3753853"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1DAD0DCC-D859-A8D8-7EF2-44E5DCDC24BC}"/>
                  </a:ext>
                </a:extLst>
              </p:cNvPr>
              <p:cNvSpPr txBox="1"/>
              <p:nvPr/>
            </p:nvSpPr>
            <p:spPr>
              <a:xfrm>
                <a:off x="5878294" y="2220388"/>
                <a:ext cx="4433784"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USER ENGAGEMENT</a:t>
                </a:r>
              </a:p>
            </p:txBody>
          </p:sp>
        </p:grpSp>
        <p:sp>
          <p:nvSpPr>
            <p:cNvPr id="19" name="TextBox 18">
              <a:extLst>
                <a:ext uri="{FF2B5EF4-FFF2-40B4-BE49-F238E27FC236}">
                  <a16:creationId xmlns:a16="http://schemas.microsoft.com/office/drawing/2014/main" id="{BBAB491B-EC55-9DCF-2592-DDD53F4C299C}"/>
                </a:ext>
              </a:extLst>
            </p:cNvPr>
            <p:cNvSpPr txBox="1"/>
            <p:nvPr/>
          </p:nvSpPr>
          <p:spPr>
            <a:xfrm>
              <a:off x="10918593" y="284294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3</a:t>
              </a:r>
            </a:p>
          </p:txBody>
        </p:sp>
      </p:grpSp>
      <p:grpSp>
        <p:nvGrpSpPr>
          <p:cNvPr id="29" name="Group 28">
            <a:extLst>
              <a:ext uri="{FF2B5EF4-FFF2-40B4-BE49-F238E27FC236}">
                <a16:creationId xmlns:a16="http://schemas.microsoft.com/office/drawing/2014/main" id="{9602D67E-B0CF-B2CD-801C-CC7BEF80F74A}"/>
              </a:ext>
            </a:extLst>
          </p:cNvPr>
          <p:cNvGrpSpPr/>
          <p:nvPr/>
        </p:nvGrpSpPr>
        <p:grpSpPr>
          <a:xfrm>
            <a:off x="-9097330" y="46462"/>
            <a:ext cx="11451936" cy="6858000"/>
            <a:chOff x="73522" y="165726"/>
            <a:chExt cx="11451936" cy="6858000"/>
          </a:xfrm>
        </p:grpSpPr>
        <p:grpSp>
          <p:nvGrpSpPr>
            <p:cNvPr id="30" name="Group 29">
              <a:extLst>
                <a:ext uri="{FF2B5EF4-FFF2-40B4-BE49-F238E27FC236}">
                  <a16:creationId xmlns:a16="http://schemas.microsoft.com/office/drawing/2014/main" id="{EAEC8166-C2F2-ADC5-398E-D215D6B354A8}"/>
                </a:ext>
              </a:extLst>
            </p:cNvPr>
            <p:cNvGrpSpPr/>
            <p:nvPr/>
          </p:nvGrpSpPr>
          <p:grpSpPr>
            <a:xfrm>
              <a:off x="73522" y="165726"/>
              <a:ext cx="11451936" cy="6858000"/>
              <a:chOff x="73522" y="165726"/>
              <a:chExt cx="11451936" cy="6858000"/>
            </a:xfrm>
          </p:grpSpPr>
          <p:sp>
            <p:nvSpPr>
              <p:cNvPr id="36" name="Rectangle 35">
                <a:extLst>
                  <a:ext uri="{FF2B5EF4-FFF2-40B4-BE49-F238E27FC236}">
                    <a16:creationId xmlns:a16="http://schemas.microsoft.com/office/drawing/2014/main" id="{9786EE21-7E1B-D3A3-800E-F963A1FE4B99}"/>
                  </a:ext>
                </a:extLst>
              </p:cNvPr>
              <p:cNvSpPr/>
              <p:nvPr/>
            </p:nvSpPr>
            <p:spPr>
              <a:xfrm>
                <a:off x="73522" y="165726"/>
                <a:ext cx="10711543" cy="68580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Rounded Corners 36">
                <a:extLst>
                  <a:ext uri="{FF2B5EF4-FFF2-40B4-BE49-F238E27FC236}">
                    <a16:creationId xmlns:a16="http://schemas.microsoft.com/office/drawing/2014/main" id="{56C854AB-38DD-3E72-7C87-D314E53CA90C}"/>
                  </a:ext>
                </a:extLst>
              </p:cNvPr>
              <p:cNvSpPr/>
              <p:nvPr/>
            </p:nvSpPr>
            <p:spPr>
              <a:xfrm>
                <a:off x="10520623" y="1750925"/>
                <a:ext cx="1004835" cy="75362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31" name="Group 30">
              <a:extLst>
                <a:ext uri="{FF2B5EF4-FFF2-40B4-BE49-F238E27FC236}">
                  <a16:creationId xmlns:a16="http://schemas.microsoft.com/office/drawing/2014/main" id="{A299ABCC-4B05-0B87-D14F-460523AC1232}"/>
                </a:ext>
              </a:extLst>
            </p:cNvPr>
            <p:cNvGrpSpPr/>
            <p:nvPr/>
          </p:nvGrpSpPr>
          <p:grpSpPr>
            <a:xfrm>
              <a:off x="5692037" y="673707"/>
              <a:ext cx="4267200" cy="2428299"/>
              <a:chOff x="5692037" y="673707"/>
              <a:chExt cx="4267200" cy="2428299"/>
            </a:xfrm>
          </p:grpSpPr>
          <p:sp>
            <p:nvSpPr>
              <p:cNvPr id="34" name="TextBox 33">
                <a:extLst>
                  <a:ext uri="{FF2B5EF4-FFF2-40B4-BE49-F238E27FC236}">
                    <a16:creationId xmlns:a16="http://schemas.microsoft.com/office/drawing/2014/main" id="{F9D7AE88-D5EB-2568-0838-8E79DC8B8C01}"/>
                  </a:ext>
                </a:extLst>
              </p:cNvPr>
              <p:cNvSpPr txBox="1"/>
              <p:nvPr/>
            </p:nvSpPr>
            <p:spPr>
              <a:xfrm>
                <a:off x="5772248" y="673707"/>
                <a:ext cx="4106779"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24BB4C2A-375F-3BBA-C92B-49F8BEB41027}"/>
                  </a:ext>
                </a:extLst>
              </p:cNvPr>
              <p:cNvSpPr txBox="1"/>
              <p:nvPr/>
            </p:nvSpPr>
            <p:spPr>
              <a:xfrm>
                <a:off x="5692037" y="1901677"/>
                <a:ext cx="4267200" cy="1200329"/>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IMPROVES COMMUNICATION</a:t>
                </a:r>
              </a:p>
            </p:txBody>
          </p:sp>
        </p:grpSp>
        <p:sp>
          <p:nvSpPr>
            <p:cNvPr id="33" name="TextBox 32">
              <a:extLst>
                <a:ext uri="{FF2B5EF4-FFF2-40B4-BE49-F238E27FC236}">
                  <a16:creationId xmlns:a16="http://schemas.microsoft.com/office/drawing/2014/main" id="{B1E3365D-A01D-C35F-E120-6D43DC0702CB}"/>
                </a:ext>
              </a:extLst>
            </p:cNvPr>
            <p:cNvSpPr txBox="1"/>
            <p:nvPr/>
          </p:nvSpPr>
          <p:spPr>
            <a:xfrm>
              <a:off x="10730092" y="1750925"/>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4</a:t>
              </a:r>
            </a:p>
          </p:txBody>
        </p:sp>
      </p:grpSp>
      <p:grpSp>
        <p:nvGrpSpPr>
          <p:cNvPr id="38" name="Group 37">
            <a:extLst>
              <a:ext uri="{FF2B5EF4-FFF2-40B4-BE49-F238E27FC236}">
                <a16:creationId xmlns:a16="http://schemas.microsoft.com/office/drawing/2014/main" id="{0CCAEAFE-BBD8-C0C9-F65D-AEA9B38C8589}"/>
              </a:ext>
            </a:extLst>
          </p:cNvPr>
          <p:cNvGrpSpPr/>
          <p:nvPr/>
        </p:nvGrpSpPr>
        <p:grpSpPr>
          <a:xfrm>
            <a:off x="-9887832" y="18171"/>
            <a:ext cx="11473873" cy="6858000"/>
            <a:chOff x="51584" y="-66903"/>
            <a:chExt cx="11473873" cy="6858000"/>
          </a:xfrm>
        </p:grpSpPr>
        <p:grpSp>
          <p:nvGrpSpPr>
            <p:cNvPr id="39" name="Group 38">
              <a:extLst>
                <a:ext uri="{FF2B5EF4-FFF2-40B4-BE49-F238E27FC236}">
                  <a16:creationId xmlns:a16="http://schemas.microsoft.com/office/drawing/2014/main" id="{5BE1FDD2-447E-132A-3B97-4905253FE193}"/>
                </a:ext>
              </a:extLst>
            </p:cNvPr>
            <p:cNvGrpSpPr/>
            <p:nvPr/>
          </p:nvGrpSpPr>
          <p:grpSpPr>
            <a:xfrm>
              <a:off x="51584" y="-66903"/>
              <a:ext cx="11473873" cy="6858000"/>
              <a:chOff x="51584" y="-66903"/>
              <a:chExt cx="11473873" cy="6858000"/>
            </a:xfrm>
          </p:grpSpPr>
          <p:sp>
            <p:nvSpPr>
              <p:cNvPr id="44" name="Rectangle 43">
                <a:extLst>
                  <a:ext uri="{FF2B5EF4-FFF2-40B4-BE49-F238E27FC236}">
                    <a16:creationId xmlns:a16="http://schemas.microsoft.com/office/drawing/2014/main" id="{75392A88-AFEF-A9BA-A902-7F88EC1FDFDC}"/>
                  </a:ext>
                </a:extLst>
              </p:cNvPr>
              <p:cNvSpPr/>
              <p:nvPr/>
            </p:nvSpPr>
            <p:spPr>
              <a:xfrm>
                <a:off x="51584" y="-66903"/>
                <a:ext cx="1071154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Rounded Corners 44">
                <a:extLst>
                  <a:ext uri="{FF2B5EF4-FFF2-40B4-BE49-F238E27FC236}">
                    <a16:creationId xmlns:a16="http://schemas.microsoft.com/office/drawing/2014/main" id="{C519DE58-6A3A-4C70-532E-B124FE8DFA86}"/>
                  </a:ext>
                </a:extLst>
              </p:cNvPr>
              <p:cNvSpPr/>
              <p:nvPr/>
            </p:nvSpPr>
            <p:spPr>
              <a:xfrm>
                <a:off x="10520622" y="653143"/>
                <a:ext cx="1004835" cy="75362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40" name="Group 39">
              <a:extLst>
                <a:ext uri="{FF2B5EF4-FFF2-40B4-BE49-F238E27FC236}">
                  <a16:creationId xmlns:a16="http://schemas.microsoft.com/office/drawing/2014/main" id="{9AF9858E-9AB2-D81B-3305-B3093C9F5D2E}"/>
                </a:ext>
              </a:extLst>
            </p:cNvPr>
            <p:cNvGrpSpPr/>
            <p:nvPr/>
          </p:nvGrpSpPr>
          <p:grpSpPr>
            <a:xfrm>
              <a:off x="5772246" y="653143"/>
              <a:ext cx="4267200" cy="1934924"/>
              <a:chOff x="5772246" y="653143"/>
              <a:chExt cx="4267200" cy="1934924"/>
            </a:xfrm>
          </p:grpSpPr>
          <p:sp>
            <p:nvSpPr>
              <p:cNvPr id="42" name="TextBox 41">
                <a:extLst>
                  <a:ext uri="{FF2B5EF4-FFF2-40B4-BE49-F238E27FC236}">
                    <a16:creationId xmlns:a16="http://schemas.microsoft.com/office/drawing/2014/main" id="{51BB936F-0378-B10F-4F78-C7A3EC8686CA}"/>
                  </a:ext>
                </a:extLst>
              </p:cNvPr>
              <p:cNvSpPr txBox="1"/>
              <p:nvPr/>
            </p:nvSpPr>
            <p:spPr>
              <a:xfrm>
                <a:off x="5772246" y="653143"/>
                <a:ext cx="4106779"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5D7D47A8-7C79-A230-EAA2-362A06E5419E}"/>
                  </a:ext>
                </a:extLst>
              </p:cNvPr>
              <p:cNvSpPr txBox="1"/>
              <p:nvPr/>
            </p:nvSpPr>
            <p:spPr>
              <a:xfrm>
                <a:off x="5772246" y="2064847"/>
                <a:ext cx="42672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USER FRIENDLY</a:t>
                </a:r>
              </a:p>
            </p:txBody>
          </p:sp>
        </p:grpSp>
        <p:sp>
          <p:nvSpPr>
            <p:cNvPr id="41" name="TextBox 40">
              <a:extLst>
                <a:ext uri="{FF2B5EF4-FFF2-40B4-BE49-F238E27FC236}">
                  <a16:creationId xmlns:a16="http://schemas.microsoft.com/office/drawing/2014/main" id="{5F71A310-9E76-F052-A0FE-8993981CB169}"/>
                </a:ext>
              </a:extLst>
            </p:cNvPr>
            <p:cNvSpPr txBox="1"/>
            <p:nvPr/>
          </p:nvSpPr>
          <p:spPr>
            <a:xfrm>
              <a:off x="10878501" y="62611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5</a:t>
              </a:r>
            </a:p>
          </p:txBody>
        </p:sp>
      </p:grpSp>
    </p:spTree>
    <p:extLst>
      <p:ext uri="{BB962C8B-B14F-4D97-AF65-F5344CB8AC3E}">
        <p14:creationId xmlns:p14="http://schemas.microsoft.com/office/powerpoint/2010/main" val="30970240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FC964E6A-2C35-3B4B-7ECE-88D25C25138F}"/>
              </a:ext>
            </a:extLst>
          </p:cNvPr>
          <p:cNvGrpSpPr/>
          <p:nvPr/>
        </p:nvGrpSpPr>
        <p:grpSpPr>
          <a:xfrm>
            <a:off x="0" y="-59163"/>
            <a:ext cx="11645094" cy="6858000"/>
            <a:chOff x="0" y="0"/>
            <a:chExt cx="11645094" cy="6858000"/>
          </a:xfrm>
        </p:grpSpPr>
        <p:grpSp>
          <p:nvGrpSpPr>
            <p:cNvPr id="8" name="Group 7">
              <a:extLst>
                <a:ext uri="{FF2B5EF4-FFF2-40B4-BE49-F238E27FC236}">
                  <a16:creationId xmlns:a16="http://schemas.microsoft.com/office/drawing/2014/main" id="{4FBCDA3B-060D-4037-48D0-C76797BC7C08}"/>
                </a:ext>
              </a:extLst>
            </p:cNvPr>
            <p:cNvGrpSpPr/>
            <p:nvPr/>
          </p:nvGrpSpPr>
          <p:grpSpPr>
            <a:xfrm>
              <a:off x="0" y="0"/>
              <a:ext cx="11645094" cy="6858000"/>
              <a:chOff x="1678" y="0"/>
              <a:chExt cx="11645094" cy="6858000"/>
            </a:xfrm>
          </p:grpSpPr>
          <p:sp>
            <p:nvSpPr>
              <p:cNvPr id="2" name="Rectangle 1">
                <a:extLst>
                  <a:ext uri="{FF2B5EF4-FFF2-40B4-BE49-F238E27FC236}">
                    <a16:creationId xmlns:a16="http://schemas.microsoft.com/office/drawing/2014/main" id="{9163069C-B4D3-FDAC-3611-CA5395395734}"/>
                  </a:ext>
                </a:extLst>
              </p:cNvPr>
              <p:cNvSpPr/>
              <p:nvPr/>
            </p:nvSpPr>
            <p:spPr>
              <a:xfrm>
                <a:off x="1678" y="0"/>
                <a:ext cx="10711543" cy="6858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072490DC-DCD3-65E7-37DA-13180B64135A}"/>
                  </a:ext>
                </a:extLst>
              </p:cNvPr>
              <p:cNvSpPr/>
              <p:nvPr/>
            </p:nvSpPr>
            <p:spPr>
              <a:xfrm>
                <a:off x="10641937" y="5065469"/>
                <a:ext cx="1004835" cy="753626"/>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7" name="Group 6">
              <a:extLst>
                <a:ext uri="{FF2B5EF4-FFF2-40B4-BE49-F238E27FC236}">
                  <a16:creationId xmlns:a16="http://schemas.microsoft.com/office/drawing/2014/main" id="{1766BF11-023A-1576-6989-8BB0F0698668}"/>
                </a:ext>
              </a:extLst>
            </p:cNvPr>
            <p:cNvGrpSpPr/>
            <p:nvPr/>
          </p:nvGrpSpPr>
          <p:grpSpPr>
            <a:xfrm>
              <a:off x="5665591" y="860707"/>
              <a:ext cx="4575497" cy="3353123"/>
              <a:chOff x="5525886" y="435239"/>
              <a:chExt cx="4575497" cy="3353123"/>
            </a:xfrm>
          </p:grpSpPr>
          <p:sp>
            <p:nvSpPr>
              <p:cNvPr id="21" name="TextBox 20">
                <a:extLst>
                  <a:ext uri="{FF2B5EF4-FFF2-40B4-BE49-F238E27FC236}">
                    <a16:creationId xmlns:a16="http://schemas.microsoft.com/office/drawing/2014/main" id="{9A68782A-19BC-96E8-DCCC-0A4BEC41F4C3}"/>
                  </a:ext>
                </a:extLst>
              </p:cNvPr>
              <p:cNvSpPr txBox="1"/>
              <p:nvPr/>
            </p:nvSpPr>
            <p:spPr>
              <a:xfrm>
                <a:off x="5525886" y="435239"/>
                <a:ext cx="4459705"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ECD2607F-0146-4559-B1CF-C826D1286E10}"/>
                  </a:ext>
                </a:extLst>
              </p:cNvPr>
              <p:cNvSpPr txBox="1"/>
              <p:nvPr/>
            </p:nvSpPr>
            <p:spPr>
              <a:xfrm>
                <a:off x="5525886" y="1327791"/>
                <a:ext cx="4459705"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7EE9A2B-A9AE-6AEF-70B8-237A54E7362D}"/>
                  </a:ext>
                </a:extLst>
              </p:cNvPr>
              <p:cNvSpPr txBox="1"/>
              <p:nvPr/>
            </p:nvSpPr>
            <p:spPr>
              <a:xfrm>
                <a:off x="5641678" y="2218702"/>
                <a:ext cx="4459705"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TRANSFORMS CHAT DATA</a:t>
                </a:r>
              </a:p>
            </p:txBody>
          </p:sp>
        </p:grpSp>
        <p:sp>
          <p:nvSpPr>
            <p:cNvPr id="27" name="TextBox 26">
              <a:extLst>
                <a:ext uri="{FF2B5EF4-FFF2-40B4-BE49-F238E27FC236}">
                  <a16:creationId xmlns:a16="http://schemas.microsoft.com/office/drawing/2014/main" id="{99A20C85-6D9B-9DF0-DE04-16941870A776}"/>
                </a:ext>
              </a:extLst>
            </p:cNvPr>
            <p:cNvSpPr txBox="1"/>
            <p:nvPr/>
          </p:nvSpPr>
          <p:spPr>
            <a:xfrm>
              <a:off x="10771776" y="5066510"/>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1</a:t>
              </a:r>
            </a:p>
          </p:txBody>
        </p:sp>
      </p:grpSp>
      <p:grpSp>
        <p:nvGrpSpPr>
          <p:cNvPr id="4" name="Group 3">
            <a:extLst>
              <a:ext uri="{FF2B5EF4-FFF2-40B4-BE49-F238E27FC236}">
                <a16:creationId xmlns:a16="http://schemas.microsoft.com/office/drawing/2014/main" id="{A4031691-F5ED-8749-4CF0-4F5D2BAFB0C8}"/>
              </a:ext>
            </a:extLst>
          </p:cNvPr>
          <p:cNvGrpSpPr/>
          <p:nvPr/>
        </p:nvGrpSpPr>
        <p:grpSpPr>
          <a:xfrm>
            <a:off x="-779304" y="-44695"/>
            <a:ext cx="11529243" cy="6858000"/>
            <a:chOff x="-3785" y="8102"/>
            <a:chExt cx="11529243" cy="6858000"/>
          </a:xfrm>
        </p:grpSpPr>
        <p:grpSp>
          <p:nvGrpSpPr>
            <p:cNvPr id="5" name="Group 4">
              <a:extLst>
                <a:ext uri="{FF2B5EF4-FFF2-40B4-BE49-F238E27FC236}">
                  <a16:creationId xmlns:a16="http://schemas.microsoft.com/office/drawing/2014/main" id="{A900399E-F9FB-4CF4-B48D-78E30F08ED00}"/>
                </a:ext>
              </a:extLst>
            </p:cNvPr>
            <p:cNvGrpSpPr/>
            <p:nvPr/>
          </p:nvGrpSpPr>
          <p:grpSpPr>
            <a:xfrm>
              <a:off x="-3785" y="8102"/>
              <a:ext cx="11529243" cy="6858000"/>
              <a:chOff x="-3785" y="8102"/>
              <a:chExt cx="11529243" cy="6858000"/>
            </a:xfrm>
          </p:grpSpPr>
          <p:sp>
            <p:nvSpPr>
              <p:cNvPr id="14" name="Rectangle 13">
                <a:extLst>
                  <a:ext uri="{FF2B5EF4-FFF2-40B4-BE49-F238E27FC236}">
                    <a16:creationId xmlns:a16="http://schemas.microsoft.com/office/drawing/2014/main" id="{A8CD4B48-1B8D-E743-CBA8-6E9E33682375}"/>
                  </a:ext>
                </a:extLst>
              </p:cNvPr>
              <p:cNvSpPr/>
              <p:nvPr/>
            </p:nvSpPr>
            <p:spPr>
              <a:xfrm>
                <a:off x="-3785" y="8102"/>
                <a:ext cx="10711543" cy="68580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6BBBBA4-F526-31BB-8489-269D96EB5920}"/>
                  </a:ext>
                </a:extLst>
              </p:cNvPr>
              <p:cNvSpPr/>
              <p:nvPr/>
            </p:nvSpPr>
            <p:spPr>
              <a:xfrm>
                <a:off x="10520623" y="3888712"/>
                <a:ext cx="1004835" cy="7536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6" name="Group 5">
              <a:extLst>
                <a:ext uri="{FF2B5EF4-FFF2-40B4-BE49-F238E27FC236}">
                  <a16:creationId xmlns:a16="http://schemas.microsoft.com/office/drawing/2014/main" id="{371C3EDE-CA51-A606-F962-DF35D14BE6F7}"/>
                </a:ext>
              </a:extLst>
            </p:cNvPr>
            <p:cNvGrpSpPr/>
            <p:nvPr/>
          </p:nvGrpSpPr>
          <p:grpSpPr>
            <a:xfrm>
              <a:off x="5935579" y="674104"/>
              <a:ext cx="4789840" cy="3797386"/>
              <a:chOff x="5935579" y="674104"/>
              <a:chExt cx="4789840" cy="3797386"/>
            </a:xfrm>
          </p:grpSpPr>
          <p:sp>
            <p:nvSpPr>
              <p:cNvPr id="10" name="TextBox 9">
                <a:extLst>
                  <a:ext uri="{FF2B5EF4-FFF2-40B4-BE49-F238E27FC236}">
                    <a16:creationId xmlns:a16="http://schemas.microsoft.com/office/drawing/2014/main" id="{2F59D489-58CD-47B1-7B9D-F8888F18FFA1}"/>
                  </a:ext>
                </a:extLst>
              </p:cNvPr>
              <p:cNvSpPr txBox="1"/>
              <p:nvPr/>
            </p:nvSpPr>
            <p:spPr>
              <a:xfrm>
                <a:off x="5935579" y="674104"/>
                <a:ext cx="3962400"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45E0906-AEEF-07CC-9841-60A1DBCEA61A}"/>
                  </a:ext>
                </a:extLst>
              </p:cNvPr>
              <p:cNvSpPr txBox="1"/>
              <p:nvPr/>
            </p:nvSpPr>
            <p:spPr>
              <a:xfrm>
                <a:off x="5935579" y="2023931"/>
                <a:ext cx="3962400"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D4181EF-1DDB-C4DA-3A97-ED9494770E12}"/>
                  </a:ext>
                </a:extLst>
              </p:cNvPr>
              <p:cNvSpPr txBox="1"/>
              <p:nvPr/>
            </p:nvSpPr>
            <p:spPr>
              <a:xfrm>
                <a:off x="5935579" y="3227699"/>
                <a:ext cx="3962400"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B2A7562-6C8F-C42A-C960-C67E36A97A21}"/>
                  </a:ext>
                </a:extLst>
              </p:cNvPr>
              <p:cNvSpPr txBox="1"/>
              <p:nvPr/>
            </p:nvSpPr>
            <p:spPr>
              <a:xfrm>
                <a:off x="6763019" y="2901830"/>
                <a:ext cx="3962400"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MESSAGE METRICS</a:t>
                </a:r>
              </a:p>
            </p:txBody>
          </p:sp>
        </p:grpSp>
        <p:sp>
          <p:nvSpPr>
            <p:cNvPr id="9" name="TextBox 8">
              <a:extLst>
                <a:ext uri="{FF2B5EF4-FFF2-40B4-BE49-F238E27FC236}">
                  <a16:creationId xmlns:a16="http://schemas.microsoft.com/office/drawing/2014/main" id="{41331532-1772-7E3D-A987-8DF45786150C}"/>
                </a:ext>
              </a:extLst>
            </p:cNvPr>
            <p:cNvSpPr txBox="1"/>
            <p:nvPr/>
          </p:nvSpPr>
          <p:spPr>
            <a:xfrm>
              <a:off x="10825552" y="3888712"/>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2</a:t>
              </a:r>
            </a:p>
          </p:txBody>
        </p:sp>
      </p:grpSp>
      <p:grpSp>
        <p:nvGrpSpPr>
          <p:cNvPr id="16" name="Group 15">
            <a:extLst>
              <a:ext uri="{FF2B5EF4-FFF2-40B4-BE49-F238E27FC236}">
                <a16:creationId xmlns:a16="http://schemas.microsoft.com/office/drawing/2014/main" id="{0898B973-91B5-A164-8A6B-69542090B018}"/>
              </a:ext>
            </a:extLst>
          </p:cNvPr>
          <p:cNvGrpSpPr/>
          <p:nvPr/>
        </p:nvGrpSpPr>
        <p:grpSpPr>
          <a:xfrm>
            <a:off x="-8296729" y="59163"/>
            <a:ext cx="11234266" cy="6858000"/>
            <a:chOff x="342380" y="131539"/>
            <a:chExt cx="11234266" cy="6858000"/>
          </a:xfrm>
        </p:grpSpPr>
        <p:grpSp>
          <p:nvGrpSpPr>
            <p:cNvPr id="17" name="Group 16">
              <a:extLst>
                <a:ext uri="{FF2B5EF4-FFF2-40B4-BE49-F238E27FC236}">
                  <a16:creationId xmlns:a16="http://schemas.microsoft.com/office/drawing/2014/main" id="{2858F6B6-CEE1-F85B-BE9B-00EDFC640495}"/>
                </a:ext>
              </a:extLst>
            </p:cNvPr>
            <p:cNvGrpSpPr/>
            <p:nvPr/>
          </p:nvGrpSpPr>
          <p:grpSpPr>
            <a:xfrm>
              <a:off x="342380" y="131539"/>
              <a:ext cx="11234266" cy="6858000"/>
              <a:chOff x="342380" y="131539"/>
              <a:chExt cx="11234266" cy="6858000"/>
            </a:xfrm>
          </p:grpSpPr>
          <p:sp>
            <p:nvSpPr>
              <p:cNvPr id="26" name="Rectangle 25">
                <a:extLst>
                  <a:ext uri="{FF2B5EF4-FFF2-40B4-BE49-F238E27FC236}">
                    <a16:creationId xmlns:a16="http://schemas.microsoft.com/office/drawing/2014/main" id="{7A35EE92-AA64-D372-427D-A76CB59D30E3}"/>
                  </a:ext>
                </a:extLst>
              </p:cNvPr>
              <p:cNvSpPr/>
              <p:nvPr/>
            </p:nvSpPr>
            <p:spPr>
              <a:xfrm>
                <a:off x="342380" y="131539"/>
                <a:ext cx="10711543" cy="685800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47761A2C-D73A-922C-91A9-2647861C8BEA}"/>
                  </a:ext>
                </a:extLst>
              </p:cNvPr>
              <p:cNvSpPr/>
              <p:nvPr/>
            </p:nvSpPr>
            <p:spPr>
              <a:xfrm>
                <a:off x="10571811" y="2842941"/>
                <a:ext cx="1004835" cy="75362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18" name="Group 17">
              <a:extLst>
                <a:ext uri="{FF2B5EF4-FFF2-40B4-BE49-F238E27FC236}">
                  <a16:creationId xmlns:a16="http://schemas.microsoft.com/office/drawing/2014/main" id="{996E181E-C85E-3025-1007-E5962ABA10B8}"/>
                </a:ext>
              </a:extLst>
            </p:cNvPr>
            <p:cNvGrpSpPr/>
            <p:nvPr/>
          </p:nvGrpSpPr>
          <p:grpSpPr>
            <a:xfrm>
              <a:off x="5942463" y="756036"/>
              <a:ext cx="4433784" cy="3316152"/>
              <a:chOff x="5878294" y="473896"/>
              <a:chExt cx="4433784" cy="3316152"/>
            </a:xfrm>
          </p:grpSpPr>
          <p:sp>
            <p:nvSpPr>
              <p:cNvPr id="20" name="TextBox 19">
                <a:extLst>
                  <a:ext uri="{FF2B5EF4-FFF2-40B4-BE49-F238E27FC236}">
                    <a16:creationId xmlns:a16="http://schemas.microsoft.com/office/drawing/2014/main" id="{7F9ABBAA-214F-280B-C0FF-5618641AE766}"/>
                  </a:ext>
                </a:extLst>
              </p:cNvPr>
              <p:cNvSpPr txBox="1"/>
              <p:nvPr/>
            </p:nvSpPr>
            <p:spPr>
              <a:xfrm>
                <a:off x="6192252" y="473896"/>
                <a:ext cx="3753853"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1E67CBA-68CC-9376-EE17-24B491AE51CE}"/>
                  </a:ext>
                </a:extLst>
              </p:cNvPr>
              <p:cNvSpPr txBox="1"/>
              <p:nvPr/>
            </p:nvSpPr>
            <p:spPr>
              <a:xfrm>
                <a:off x="6192251" y="1909078"/>
                <a:ext cx="3753853"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1DAD0DCC-D859-A8D8-7EF2-44E5DCDC24BC}"/>
                  </a:ext>
                </a:extLst>
              </p:cNvPr>
              <p:cNvSpPr txBox="1"/>
              <p:nvPr/>
            </p:nvSpPr>
            <p:spPr>
              <a:xfrm>
                <a:off x="5878294" y="2220388"/>
                <a:ext cx="4433784"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USER ENGAGEMENT</a:t>
                </a:r>
              </a:p>
            </p:txBody>
          </p:sp>
        </p:grpSp>
        <p:sp>
          <p:nvSpPr>
            <p:cNvPr id="19" name="TextBox 18">
              <a:extLst>
                <a:ext uri="{FF2B5EF4-FFF2-40B4-BE49-F238E27FC236}">
                  <a16:creationId xmlns:a16="http://schemas.microsoft.com/office/drawing/2014/main" id="{BBAB491B-EC55-9DCF-2592-DDD53F4C299C}"/>
                </a:ext>
              </a:extLst>
            </p:cNvPr>
            <p:cNvSpPr txBox="1"/>
            <p:nvPr/>
          </p:nvSpPr>
          <p:spPr>
            <a:xfrm>
              <a:off x="10918593" y="284294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3</a:t>
              </a:r>
            </a:p>
          </p:txBody>
        </p:sp>
      </p:grpSp>
      <p:grpSp>
        <p:nvGrpSpPr>
          <p:cNvPr id="29" name="Group 28">
            <a:extLst>
              <a:ext uri="{FF2B5EF4-FFF2-40B4-BE49-F238E27FC236}">
                <a16:creationId xmlns:a16="http://schemas.microsoft.com/office/drawing/2014/main" id="{9602D67E-B0CF-B2CD-801C-CC7BEF80F74A}"/>
              </a:ext>
            </a:extLst>
          </p:cNvPr>
          <p:cNvGrpSpPr/>
          <p:nvPr/>
        </p:nvGrpSpPr>
        <p:grpSpPr>
          <a:xfrm>
            <a:off x="-9097330" y="46462"/>
            <a:ext cx="11451936" cy="6858000"/>
            <a:chOff x="73522" y="165726"/>
            <a:chExt cx="11451936" cy="6858000"/>
          </a:xfrm>
        </p:grpSpPr>
        <p:grpSp>
          <p:nvGrpSpPr>
            <p:cNvPr id="30" name="Group 29">
              <a:extLst>
                <a:ext uri="{FF2B5EF4-FFF2-40B4-BE49-F238E27FC236}">
                  <a16:creationId xmlns:a16="http://schemas.microsoft.com/office/drawing/2014/main" id="{EAEC8166-C2F2-ADC5-398E-D215D6B354A8}"/>
                </a:ext>
              </a:extLst>
            </p:cNvPr>
            <p:cNvGrpSpPr/>
            <p:nvPr/>
          </p:nvGrpSpPr>
          <p:grpSpPr>
            <a:xfrm>
              <a:off x="73522" y="165726"/>
              <a:ext cx="11451936" cy="6858000"/>
              <a:chOff x="73522" y="165726"/>
              <a:chExt cx="11451936" cy="6858000"/>
            </a:xfrm>
          </p:grpSpPr>
          <p:sp>
            <p:nvSpPr>
              <p:cNvPr id="36" name="Rectangle 35">
                <a:extLst>
                  <a:ext uri="{FF2B5EF4-FFF2-40B4-BE49-F238E27FC236}">
                    <a16:creationId xmlns:a16="http://schemas.microsoft.com/office/drawing/2014/main" id="{9786EE21-7E1B-D3A3-800E-F963A1FE4B99}"/>
                  </a:ext>
                </a:extLst>
              </p:cNvPr>
              <p:cNvSpPr/>
              <p:nvPr/>
            </p:nvSpPr>
            <p:spPr>
              <a:xfrm>
                <a:off x="73522" y="165726"/>
                <a:ext cx="10711543" cy="68580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Rounded Corners 36">
                <a:extLst>
                  <a:ext uri="{FF2B5EF4-FFF2-40B4-BE49-F238E27FC236}">
                    <a16:creationId xmlns:a16="http://schemas.microsoft.com/office/drawing/2014/main" id="{56C854AB-38DD-3E72-7C87-D314E53CA90C}"/>
                  </a:ext>
                </a:extLst>
              </p:cNvPr>
              <p:cNvSpPr/>
              <p:nvPr/>
            </p:nvSpPr>
            <p:spPr>
              <a:xfrm>
                <a:off x="10520623" y="1750925"/>
                <a:ext cx="1004835" cy="75362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31" name="Group 30">
              <a:extLst>
                <a:ext uri="{FF2B5EF4-FFF2-40B4-BE49-F238E27FC236}">
                  <a16:creationId xmlns:a16="http://schemas.microsoft.com/office/drawing/2014/main" id="{A299ABCC-4B05-0B87-D14F-460523AC1232}"/>
                </a:ext>
              </a:extLst>
            </p:cNvPr>
            <p:cNvGrpSpPr/>
            <p:nvPr/>
          </p:nvGrpSpPr>
          <p:grpSpPr>
            <a:xfrm>
              <a:off x="5692037" y="673707"/>
              <a:ext cx="4267200" cy="2428299"/>
              <a:chOff x="5692037" y="673707"/>
              <a:chExt cx="4267200" cy="2428299"/>
            </a:xfrm>
          </p:grpSpPr>
          <p:sp>
            <p:nvSpPr>
              <p:cNvPr id="34" name="TextBox 33">
                <a:extLst>
                  <a:ext uri="{FF2B5EF4-FFF2-40B4-BE49-F238E27FC236}">
                    <a16:creationId xmlns:a16="http://schemas.microsoft.com/office/drawing/2014/main" id="{F9D7AE88-D5EB-2568-0838-8E79DC8B8C01}"/>
                  </a:ext>
                </a:extLst>
              </p:cNvPr>
              <p:cNvSpPr txBox="1"/>
              <p:nvPr/>
            </p:nvSpPr>
            <p:spPr>
              <a:xfrm>
                <a:off x="5772248" y="673707"/>
                <a:ext cx="4106779"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24BB4C2A-375F-3BBA-C92B-49F8BEB41027}"/>
                  </a:ext>
                </a:extLst>
              </p:cNvPr>
              <p:cNvSpPr txBox="1"/>
              <p:nvPr/>
            </p:nvSpPr>
            <p:spPr>
              <a:xfrm>
                <a:off x="5692037" y="1901677"/>
                <a:ext cx="4267200" cy="1200329"/>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IMPROVES COMMUNICATION</a:t>
                </a:r>
              </a:p>
            </p:txBody>
          </p:sp>
        </p:grpSp>
        <p:sp>
          <p:nvSpPr>
            <p:cNvPr id="33" name="TextBox 32">
              <a:extLst>
                <a:ext uri="{FF2B5EF4-FFF2-40B4-BE49-F238E27FC236}">
                  <a16:creationId xmlns:a16="http://schemas.microsoft.com/office/drawing/2014/main" id="{B1E3365D-A01D-C35F-E120-6D43DC0702CB}"/>
                </a:ext>
              </a:extLst>
            </p:cNvPr>
            <p:cNvSpPr txBox="1"/>
            <p:nvPr/>
          </p:nvSpPr>
          <p:spPr>
            <a:xfrm>
              <a:off x="10730092" y="1750925"/>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4</a:t>
              </a:r>
            </a:p>
          </p:txBody>
        </p:sp>
      </p:grpSp>
      <p:grpSp>
        <p:nvGrpSpPr>
          <p:cNvPr id="38" name="Group 37">
            <a:extLst>
              <a:ext uri="{FF2B5EF4-FFF2-40B4-BE49-F238E27FC236}">
                <a16:creationId xmlns:a16="http://schemas.microsoft.com/office/drawing/2014/main" id="{0CCAEAFE-BBD8-C0C9-F65D-AEA9B38C8589}"/>
              </a:ext>
            </a:extLst>
          </p:cNvPr>
          <p:cNvGrpSpPr/>
          <p:nvPr/>
        </p:nvGrpSpPr>
        <p:grpSpPr>
          <a:xfrm>
            <a:off x="-9887832" y="18171"/>
            <a:ext cx="11473873" cy="6858000"/>
            <a:chOff x="51584" y="-66903"/>
            <a:chExt cx="11473873" cy="6858000"/>
          </a:xfrm>
        </p:grpSpPr>
        <p:grpSp>
          <p:nvGrpSpPr>
            <p:cNvPr id="39" name="Group 38">
              <a:extLst>
                <a:ext uri="{FF2B5EF4-FFF2-40B4-BE49-F238E27FC236}">
                  <a16:creationId xmlns:a16="http://schemas.microsoft.com/office/drawing/2014/main" id="{5BE1FDD2-447E-132A-3B97-4905253FE193}"/>
                </a:ext>
              </a:extLst>
            </p:cNvPr>
            <p:cNvGrpSpPr/>
            <p:nvPr/>
          </p:nvGrpSpPr>
          <p:grpSpPr>
            <a:xfrm>
              <a:off x="51584" y="-66903"/>
              <a:ext cx="11473873" cy="6858000"/>
              <a:chOff x="51584" y="-66903"/>
              <a:chExt cx="11473873" cy="6858000"/>
            </a:xfrm>
          </p:grpSpPr>
          <p:sp>
            <p:nvSpPr>
              <p:cNvPr id="44" name="Rectangle 43">
                <a:extLst>
                  <a:ext uri="{FF2B5EF4-FFF2-40B4-BE49-F238E27FC236}">
                    <a16:creationId xmlns:a16="http://schemas.microsoft.com/office/drawing/2014/main" id="{75392A88-AFEF-A9BA-A902-7F88EC1FDFDC}"/>
                  </a:ext>
                </a:extLst>
              </p:cNvPr>
              <p:cNvSpPr/>
              <p:nvPr/>
            </p:nvSpPr>
            <p:spPr>
              <a:xfrm>
                <a:off x="51584" y="-66903"/>
                <a:ext cx="1071154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Rounded Corners 44">
                <a:extLst>
                  <a:ext uri="{FF2B5EF4-FFF2-40B4-BE49-F238E27FC236}">
                    <a16:creationId xmlns:a16="http://schemas.microsoft.com/office/drawing/2014/main" id="{C519DE58-6A3A-4C70-532E-B124FE8DFA86}"/>
                  </a:ext>
                </a:extLst>
              </p:cNvPr>
              <p:cNvSpPr/>
              <p:nvPr/>
            </p:nvSpPr>
            <p:spPr>
              <a:xfrm>
                <a:off x="10520622" y="653143"/>
                <a:ext cx="1004835" cy="75362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40" name="Group 39">
              <a:extLst>
                <a:ext uri="{FF2B5EF4-FFF2-40B4-BE49-F238E27FC236}">
                  <a16:creationId xmlns:a16="http://schemas.microsoft.com/office/drawing/2014/main" id="{9AF9858E-9AB2-D81B-3305-B3093C9F5D2E}"/>
                </a:ext>
              </a:extLst>
            </p:cNvPr>
            <p:cNvGrpSpPr/>
            <p:nvPr/>
          </p:nvGrpSpPr>
          <p:grpSpPr>
            <a:xfrm>
              <a:off x="5772246" y="653143"/>
              <a:ext cx="4267200" cy="1934924"/>
              <a:chOff x="5772246" y="653143"/>
              <a:chExt cx="4267200" cy="1934924"/>
            </a:xfrm>
          </p:grpSpPr>
          <p:sp>
            <p:nvSpPr>
              <p:cNvPr id="42" name="TextBox 41">
                <a:extLst>
                  <a:ext uri="{FF2B5EF4-FFF2-40B4-BE49-F238E27FC236}">
                    <a16:creationId xmlns:a16="http://schemas.microsoft.com/office/drawing/2014/main" id="{51BB936F-0378-B10F-4F78-C7A3EC8686CA}"/>
                  </a:ext>
                </a:extLst>
              </p:cNvPr>
              <p:cNvSpPr txBox="1"/>
              <p:nvPr/>
            </p:nvSpPr>
            <p:spPr>
              <a:xfrm>
                <a:off x="5772246" y="653143"/>
                <a:ext cx="4106779"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5D7D47A8-7C79-A230-EAA2-362A06E5419E}"/>
                  </a:ext>
                </a:extLst>
              </p:cNvPr>
              <p:cNvSpPr txBox="1"/>
              <p:nvPr/>
            </p:nvSpPr>
            <p:spPr>
              <a:xfrm>
                <a:off x="5772246" y="2064847"/>
                <a:ext cx="42672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USER FRIENDLY</a:t>
                </a:r>
              </a:p>
            </p:txBody>
          </p:sp>
        </p:grpSp>
        <p:sp>
          <p:nvSpPr>
            <p:cNvPr id="41" name="TextBox 40">
              <a:extLst>
                <a:ext uri="{FF2B5EF4-FFF2-40B4-BE49-F238E27FC236}">
                  <a16:creationId xmlns:a16="http://schemas.microsoft.com/office/drawing/2014/main" id="{5F71A310-9E76-F052-A0FE-8993981CB169}"/>
                </a:ext>
              </a:extLst>
            </p:cNvPr>
            <p:cNvSpPr txBox="1"/>
            <p:nvPr/>
          </p:nvSpPr>
          <p:spPr>
            <a:xfrm>
              <a:off x="10878501" y="62611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5</a:t>
              </a:r>
            </a:p>
          </p:txBody>
        </p:sp>
      </p:grpSp>
    </p:spTree>
    <p:extLst>
      <p:ext uri="{BB962C8B-B14F-4D97-AF65-F5344CB8AC3E}">
        <p14:creationId xmlns:p14="http://schemas.microsoft.com/office/powerpoint/2010/main" val="2652211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FC964E6A-2C35-3B4B-7ECE-88D25C25138F}"/>
              </a:ext>
            </a:extLst>
          </p:cNvPr>
          <p:cNvGrpSpPr/>
          <p:nvPr/>
        </p:nvGrpSpPr>
        <p:grpSpPr>
          <a:xfrm>
            <a:off x="0" y="-59163"/>
            <a:ext cx="11645094" cy="6858000"/>
            <a:chOff x="0" y="0"/>
            <a:chExt cx="11645094" cy="6858000"/>
          </a:xfrm>
        </p:grpSpPr>
        <p:grpSp>
          <p:nvGrpSpPr>
            <p:cNvPr id="8" name="Group 7">
              <a:extLst>
                <a:ext uri="{FF2B5EF4-FFF2-40B4-BE49-F238E27FC236}">
                  <a16:creationId xmlns:a16="http://schemas.microsoft.com/office/drawing/2014/main" id="{4FBCDA3B-060D-4037-48D0-C76797BC7C08}"/>
                </a:ext>
              </a:extLst>
            </p:cNvPr>
            <p:cNvGrpSpPr/>
            <p:nvPr/>
          </p:nvGrpSpPr>
          <p:grpSpPr>
            <a:xfrm>
              <a:off x="0" y="0"/>
              <a:ext cx="11645094" cy="6858000"/>
              <a:chOff x="1678" y="0"/>
              <a:chExt cx="11645094" cy="6858000"/>
            </a:xfrm>
          </p:grpSpPr>
          <p:sp>
            <p:nvSpPr>
              <p:cNvPr id="2" name="Rectangle 1">
                <a:extLst>
                  <a:ext uri="{FF2B5EF4-FFF2-40B4-BE49-F238E27FC236}">
                    <a16:creationId xmlns:a16="http://schemas.microsoft.com/office/drawing/2014/main" id="{9163069C-B4D3-FDAC-3611-CA5395395734}"/>
                  </a:ext>
                </a:extLst>
              </p:cNvPr>
              <p:cNvSpPr/>
              <p:nvPr/>
            </p:nvSpPr>
            <p:spPr>
              <a:xfrm>
                <a:off x="1678" y="0"/>
                <a:ext cx="10711543" cy="6858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072490DC-DCD3-65E7-37DA-13180B64135A}"/>
                  </a:ext>
                </a:extLst>
              </p:cNvPr>
              <p:cNvSpPr/>
              <p:nvPr/>
            </p:nvSpPr>
            <p:spPr>
              <a:xfrm>
                <a:off x="10641937" y="5065469"/>
                <a:ext cx="1004835" cy="753626"/>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7" name="Group 6">
              <a:extLst>
                <a:ext uri="{FF2B5EF4-FFF2-40B4-BE49-F238E27FC236}">
                  <a16:creationId xmlns:a16="http://schemas.microsoft.com/office/drawing/2014/main" id="{1766BF11-023A-1576-6989-8BB0F0698668}"/>
                </a:ext>
              </a:extLst>
            </p:cNvPr>
            <p:cNvGrpSpPr/>
            <p:nvPr/>
          </p:nvGrpSpPr>
          <p:grpSpPr>
            <a:xfrm>
              <a:off x="5665591" y="860707"/>
              <a:ext cx="4575497" cy="3353123"/>
              <a:chOff x="5525886" y="435239"/>
              <a:chExt cx="4575497" cy="3353123"/>
            </a:xfrm>
          </p:grpSpPr>
          <p:sp>
            <p:nvSpPr>
              <p:cNvPr id="21" name="TextBox 20">
                <a:extLst>
                  <a:ext uri="{FF2B5EF4-FFF2-40B4-BE49-F238E27FC236}">
                    <a16:creationId xmlns:a16="http://schemas.microsoft.com/office/drawing/2014/main" id="{9A68782A-19BC-96E8-DCCC-0A4BEC41F4C3}"/>
                  </a:ext>
                </a:extLst>
              </p:cNvPr>
              <p:cNvSpPr txBox="1"/>
              <p:nvPr/>
            </p:nvSpPr>
            <p:spPr>
              <a:xfrm>
                <a:off x="5525886" y="435239"/>
                <a:ext cx="4459705"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ECD2607F-0146-4559-B1CF-C826D1286E10}"/>
                  </a:ext>
                </a:extLst>
              </p:cNvPr>
              <p:cNvSpPr txBox="1"/>
              <p:nvPr/>
            </p:nvSpPr>
            <p:spPr>
              <a:xfrm>
                <a:off x="5525886" y="1327791"/>
                <a:ext cx="4459705"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7EE9A2B-A9AE-6AEF-70B8-237A54E7362D}"/>
                  </a:ext>
                </a:extLst>
              </p:cNvPr>
              <p:cNvSpPr txBox="1"/>
              <p:nvPr/>
            </p:nvSpPr>
            <p:spPr>
              <a:xfrm>
                <a:off x="5641678" y="2218702"/>
                <a:ext cx="4459705"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TRANSFORMS CHAT DATA</a:t>
                </a:r>
              </a:p>
            </p:txBody>
          </p:sp>
        </p:grpSp>
        <p:sp>
          <p:nvSpPr>
            <p:cNvPr id="27" name="TextBox 26">
              <a:extLst>
                <a:ext uri="{FF2B5EF4-FFF2-40B4-BE49-F238E27FC236}">
                  <a16:creationId xmlns:a16="http://schemas.microsoft.com/office/drawing/2014/main" id="{99A20C85-6D9B-9DF0-DE04-16941870A776}"/>
                </a:ext>
              </a:extLst>
            </p:cNvPr>
            <p:cNvSpPr txBox="1"/>
            <p:nvPr/>
          </p:nvSpPr>
          <p:spPr>
            <a:xfrm>
              <a:off x="10771776" y="5066510"/>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1</a:t>
              </a:r>
            </a:p>
          </p:txBody>
        </p:sp>
      </p:grpSp>
      <p:grpSp>
        <p:nvGrpSpPr>
          <p:cNvPr id="4" name="Group 3">
            <a:extLst>
              <a:ext uri="{FF2B5EF4-FFF2-40B4-BE49-F238E27FC236}">
                <a16:creationId xmlns:a16="http://schemas.microsoft.com/office/drawing/2014/main" id="{A4031691-F5ED-8749-4CF0-4F5D2BAFB0C8}"/>
              </a:ext>
            </a:extLst>
          </p:cNvPr>
          <p:cNvGrpSpPr/>
          <p:nvPr/>
        </p:nvGrpSpPr>
        <p:grpSpPr>
          <a:xfrm>
            <a:off x="-779304" y="-44695"/>
            <a:ext cx="11529243" cy="6858000"/>
            <a:chOff x="-3785" y="8102"/>
            <a:chExt cx="11529243" cy="6858000"/>
          </a:xfrm>
        </p:grpSpPr>
        <p:grpSp>
          <p:nvGrpSpPr>
            <p:cNvPr id="5" name="Group 4">
              <a:extLst>
                <a:ext uri="{FF2B5EF4-FFF2-40B4-BE49-F238E27FC236}">
                  <a16:creationId xmlns:a16="http://schemas.microsoft.com/office/drawing/2014/main" id="{A900399E-F9FB-4CF4-B48D-78E30F08ED00}"/>
                </a:ext>
              </a:extLst>
            </p:cNvPr>
            <p:cNvGrpSpPr/>
            <p:nvPr/>
          </p:nvGrpSpPr>
          <p:grpSpPr>
            <a:xfrm>
              <a:off x="-3785" y="8102"/>
              <a:ext cx="11529243" cy="6858000"/>
              <a:chOff x="-3785" y="8102"/>
              <a:chExt cx="11529243" cy="6858000"/>
            </a:xfrm>
          </p:grpSpPr>
          <p:sp>
            <p:nvSpPr>
              <p:cNvPr id="14" name="Rectangle 13">
                <a:extLst>
                  <a:ext uri="{FF2B5EF4-FFF2-40B4-BE49-F238E27FC236}">
                    <a16:creationId xmlns:a16="http://schemas.microsoft.com/office/drawing/2014/main" id="{A8CD4B48-1B8D-E743-CBA8-6E9E33682375}"/>
                  </a:ext>
                </a:extLst>
              </p:cNvPr>
              <p:cNvSpPr/>
              <p:nvPr/>
            </p:nvSpPr>
            <p:spPr>
              <a:xfrm>
                <a:off x="-3785" y="8102"/>
                <a:ext cx="10711543" cy="68580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6BBBBA4-F526-31BB-8489-269D96EB5920}"/>
                  </a:ext>
                </a:extLst>
              </p:cNvPr>
              <p:cNvSpPr/>
              <p:nvPr/>
            </p:nvSpPr>
            <p:spPr>
              <a:xfrm>
                <a:off x="10520623" y="3888712"/>
                <a:ext cx="1004835" cy="7536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6" name="Group 5">
              <a:extLst>
                <a:ext uri="{FF2B5EF4-FFF2-40B4-BE49-F238E27FC236}">
                  <a16:creationId xmlns:a16="http://schemas.microsoft.com/office/drawing/2014/main" id="{371C3EDE-CA51-A606-F962-DF35D14BE6F7}"/>
                </a:ext>
              </a:extLst>
            </p:cNvPr>
            <p:cNvGrpSpPr/>
            <p:nvPr/>
          </p:nvGrpSpPr>
          <p:grpSpPr>
            <a:xfrm>
              <a:off x="5935579" y="674104"/>
              <a:ext cx="4789840" cy="3797386"/>
              <a:chOff x="5935579" y="674104"/>
              <a:chExt cx="4789840" cy="3797386"/>
            </a:xfrm>
          </p:grpSpPr>
          <p:sp>
            <p:nvSpPr>
              <p:cNvPr id="10" name="TextBox 9">
                <a:extLst>
                  <a:ext uri="{FF2B5EF4-FFF2-40B4-BE49-F238E27FC236}">
                    <a16:creationId xmlns:a16="http://schemas.microsoft.com/office/drawing/2014/main" id="{2F59D489-58CD-47B1-7B9D-F8888F18FFA1}"/>
                  </a:ext>
                </a:extLst>
              </p:cNvPr>
              <p:cNvSpPr txBox="1"/>
              <p:nvPr/>
            </p:nvSpPr>
            <p:spPr>
              <a:xfrm>
                <a:off x="5935579" y="674104"/>
                <a:ext cx="3962400"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45E0906-AEEF-07CC-9841-60A1DBCEA61A}"/>
                  </a:ext>
                </a:extLst>
              </p:cNvPr>
              <p:cNvSpPr txBox="1"/>
              <p:nvPr/>
            </p:nvSpPr>
            <p:spPr>
              <a:xfrm>
                <a:off x="5935579" y="2023931"/>
                <a:ext cx="3962400"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D4181EF-1DDB-C4DA-3A97-ED9494770E12}"/>
                  </a:ext>
                </a:extLst>
              </p:cNvPr>
              <p:cNvSpPr txBox="1"/>
              <p:nvPr/>
            </p:nvSpPr>
            <p:spPr>
              <a:xfrm>
                <a:off x="5935579" y="3227699"/>
                <a:ext cx="3962400"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B2A7562-6C8F-C42A-C960-C67E36A97A21}"/>
                  </a:ext>
                </a:extLst>
              </p:cNvPr>
              <p:cNvSpPr txBox="1"/>
              <p:nvPr/>
            </p:nvSpPr>
            <p:spPr>
              <a:xfrm>
                <a:off x="6763019" y="2901830"/>
                <a:ext cx="3962400"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MESSAGE METRICS</a:t>
                </a:r>
              </a:p>
            </p:txBody>
          </p:sp>
        </p:grpSp>
        <p:sp>
          <p:nvSpPr>
            <p:cNvPr id="9" name="TextBox 8">
              <a:extLst>
                <a:ext uri="{FF2B5EF4-FFF2-40B4-BE49-F238E27FC236}">
                  <a16:creationId xmlns:a16="http://schemas.microsoft.com/office/drawing/2014/main" id="{41331532-1772-7E3D-A987-8DF45786150C}"/>
                </a:ext>
              </a:extLst>
            </p:cNvPr>
            <p:cNvSpPr txBox="1"/>
            <p:nvPr/>
          </p:nvSpPr>
          <p:spPr>
            <a:xfrm>
              <a:off x="10825552" y="3888712"/>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2</a:t>
              </a:r>
            </a:p>
          </p:txBody>
        </p:sp>
      </p:grpSp>
      <p:grpSp>
        <p:nvGrpSpPr>
          <p:cNvPr id="16" name="Group 15">
            <a:extLst>
              <a:ext uri="{FF2B5EF4-FFF2-40B4-BE49-F238E27FC236}">
                <a16:creationId xmlns:a16="http://schemas.microsoft.com/office/drawing/2014/main" id="{0898B973-91B5-A164-8A6B-69542090B018}"/>
              </a:ext>
            </a:extLst>
          </p:cNvPr>
          <p:cNvGrpSpPr/>
          <p:nvPr/>
        </p:nvGrpSpPr>
        <p:grpSpPr>
          <a:xfrm>
            <a:off x="-1304237" y="-154164"/>
            <a:ext cx="11234266" cy="6858000"/>
            <a:chOff x="342380" y="131539"/>
            <a:chExt cx="11234266" cy="6858000"/>
          </a:xfrm>
        </p:grpSpPr>
        <p:grpSp>
          <p:nvGrpSpPr>
            <p:cNvPr id="17" name="Group 16">
              <a:extLst>
                <a:ext uri="{FF2B5EF4-FFF2-40B4-BE49-F238E27FC236}">
                  <a16:creationId xmlns:a16="http://schemas.microsoft.com/office/drawing/2014/main" id="{2858F6B6-CEE1-F85B-BE9B-00EDFC640495}"/>
                </a:ext>
              </a:extLst>
            </p:cNvPr>
            <p:cNvGrpSpPr/>
            <p:nvPr/>
          </p:nvGrpSpPr>
          <p:grpSpPr>
            <a:xfrm>
              <a:off x="342380" y="131539"/>
              <a:ext cx="11234266" cy="6858000"/>
              <a:chOff x="342380" y="131539"/>
              <a:chExt cx="11234266" cy="6858000"/>
            </a:xfrm>
          </p:grpSpPr>
          <p:sp>
            <p:nvSpPr>
              <p:cNvPr id="26" name="Rectangle 25">
                <a:extLst>
                  <a:ext uri="{FF2B5EF4-FFF2-40B4-BE49-F238E27FC236}">
                    <a16:creationId xmlns:a16="http://schemas.microsoft.com/office/drawing/2014/main" id="{7A35EE92-AA64-D372-427D-A76CB59D30E3}"/>
                  </a:ext>
                </a:extLst>
              </p:cNvPr>
              <p:cNvSpPr/>
              <p:nvPr/>
            </p:nvSpPr>
            <p:spPr>
              <a:xfrm>
                <a:off x="342380" y="131539"/>
                <a:ext cx="10711543" cy="685800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47761A2C-D73A-922C-91A9-2647861C8BEA}"/>
                  </a:ext>
                </a:extLst>
              </p:cNvPr>
              <p:cNvSpPr/>
              <p:nvPr/>
            </p:nvSpPr>
            <p:spPr>
              <a:xfrm>
                <a:off x="10571811" y="2842941"/>
                <a:ext cx="1004835" cy="75362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18" name="Group 17">
              <a:extLst>
                <a:ext uri="{FF2B5EF4-FFF2-40B4-BE49-F238E27FC236}">
                  <a16:creationId xmlns:a16="http://schemas.microsoft.com/office/drawing/2014/main" id="{996E181E-C85E-3025-1007-E5962ABA10B8}"/>
                </a:ext>
              </a:extLst>
            </p:cNvPr>
            <p:cNvGrpSpPr/>
            <p:nvPr/>
          </p:nvGrpSpPr>
          <p:grpSpPr>
            <a:xfrm>
              <a:off x="5942463" y="756036"/>
              <a:ext cx="4433784" cy="3316152"/>
              <a:chOff x="5878294" y="473896"/>
              <a:chExt cx="4433784" cy="3316152"/>
            </a:xfrm>
          </p:grpSpPr>
          <p:sp>
            <p:nvSpPr>
              <p:cNvPr id="20" name="TextBox 19">
                <a:extLst>
                  <a:ext uri="{FF2B5EF4-FFF2-40B4-BE49-F238E27FC236}">
                    <a16:creationId xmlns:a16="http://schemas.microsoft.com/office/drawing/2014/main" id="{7F9ABBAA-214F-280B-C0FF-5618641AE766}"/>
                  </a:ext>
                </a:extLst>
              </p:cNvPr>
              <p:cNvSpPr txBox="1"/>
              <p:nvPr/>
            </p:nvSpPr>
            <p:spPr>
              <a:xfrm>
                <a:off x="6192252" y="473896"/>
                <a:ext cx="3753853"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1E67CBA-68CC-9376-EE17-24B491AE51CE}"/>
                  </a:ext>
                </a:extLst>
              </p:cNvPr>
              <p:cNvSpPr txBox="1"/>
              <p:nvPr/>
            </p:nvSpPr>
            <p:spPr>
              <a:xfrm>
                <a:off x="6192251" y="1909078"/>
                <a:ext cx="3753853"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1DAD0DCC-D859-A8D8-7EF2-44E5DCDC24BC}"/>
                  </a:ext>
                </a:extLst>
              </p:cNvPr>
              <p:cNvSpPr txBox="1"/>
              <p:nvPr/>
            </p:nvSpPr>
            <p:spPr>
              <a:xfrm>
                <a:off x="5878294" y="2220388"/>
                <a:ext cx="4433784"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USER ENGAGEMENT</a:t>
                </a:r>
              </a:p>
            </p:txBody>
          </p:sp>
        </p:grpSp>
        <p:sp>
          <p:nvSpPr>
            <p:cNvPr id="19" name="TextBox 18">
              <a:extLst>
                <a:ext uri="{FF2B5EF4-FFF2-40B4-BE49-F238E27FC236}">
                  <a16:creationId xmlns:a16="http://schemas.microsoft.com/office/drawing/2014/main" id="{BBAB491B-EC55-9DCF-2592-DDD53F4C299C}"/>
                </a:ext>
              </a:extLst>
            </p:cNvPr>
            <p:cNvSpPr txBox="1"/>
            <p:nvPr/>
          </p:nvSpPr>
          <p:spPr>
            <a:xfrm>
              <a:off x="10918593" y="284294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3</a:t>
              </a:r>
            </a:p>
          </p:txBody>
        </p:sp>
      </p:grpSp>
      <p:grpSp>
        <p:nvGrpSpPr>
          <p:cNvPr id="29" name="Group 28">
            <a:extLst>
              <a:ext uri="{FF2B5EF4-FFF2-40B4-BE49-F238E27FC236}">
                <a16:creationId xmlns:a16="http://schemas.microsoft.com/office/drawing/2014/main" id="{9602D67E-B0CF-B2CD-801C-CC7BEF80F74A}"/>
              </a:ext>
            </a:extLst>
          </p:cNvPr>
          <p:cNvGrpSpPr/>
          <p:nvPr/>
        </p:nvGrpSpPr>
        <p:grpSpPr>
          <a:xfrm>
            <a:off x="-9097330" y="46462"/>
            <a:ext cx="11451936" cy="6858000"/>
            <a:chOff x="73522" y="165726"/>
            <a:chExt cx="11451936" cy="6858000"/>
          </a:xfrm>
        </p:grpSpPr>
        <p:grpSp>
          <p:nvGrpSpPr>
            <p:cNvPr id="30" name="Group 29">
              <a:extLst>
                <a:ext uri="{FF2B5EF4-FFF2-40B4-BE49-F238E27FC236}">
                  <a16:creationId xmlns:a16="http://schemas.microsoft.com/office/drawing/2014/main" id="{EAEC8166-C2F2-ADC5-398E-D215D6B354A8}"/>
                </a:ext>
              </a:extLst>
            </p:cNvPr>
            <p:cNvGrpSpPr/>
            <p:nvPr/>
          </p:nvGrpSpPr>
          <p:grpSpPr>
            <a:xfrm>
              <a:off x="73522" y="165726"/>
              <a:ext cx="11451936" cy="6858000"/>
              <a:chOff x="73522" y="165726"/>
              <a:chExt cx="11451936" cy="6858000"/>
            </a:xfrm>
          </p:grpSpPr>
          <p:sp>
            <p:nvSpPr>
              <p:cNvPr id="36" name="Rectangle 35">
                <a:extLst>
                  <a:ext uri="{FF2B5EF4-FFF2-40B4-BE49-F238E27FC236}">
                    <a16:creationId xmlns:a16="http://schemas.microsoft.com/office/drawing/2014/main" id="{9786EE21-7E1B-D3A3-800E-F963A1FE4B99}"/>
                  </a:ext>
                </a:extLst>
              </p:cNvPr>
              <p:cNvSpPr/>
              <p:nvPr/>
            </p:nvSpPr>
            <p:spPr>
              <a:xfrm>
                <a:off x="73522" y="165726"/>
                <a:ext cx="10711543" cy="68580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Rounded Corners 36">
                <a:extLst>
                  <a:ext uri="{FF2B5EF4-FFF2-40B4-BE49-F238E27FC236}">
                    <a16:creationId xmlns:a16="http://schemas.microsoft.com/office/drawing/2014/main" id="{56C854AB-38DD-3E72-7C87-D314E53CA90C}"/>
                  </a:ext>
                </a:extLst>
              </p:cNvPr>
              <p:cNvSpPr/>
              <p:nvPr/>
            </p:nvSpPr>
            <p:spPr>
              <a:xfrm>
                <a:off x="10520623" y="1750925"/>
                <a:ext cx="1004835" cy="75362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31" name="Group 30">
              <a:extLst>
                <a:ext uri="{FF2B5EF4-FFF2-40B4-BE49-F238E27FC236}">
                  <a16:creationId xmlns:a16="http://schemas.microsoft.com/office/drawing/2014/main" id="{A299ABCC-4B05-0B87-D14F-460523AC1232}"/>
                </a:ext>
              </a:extLst>
            </p:cNvPr>
            <p:cNvGrpSpPr/>
            <p:nvPr/>
          </p:nvGrpSpPr>
          <p:grpSpPr>
            <a:xfrm>
              <a:off x="5692037" y="673707"/>
              <a:ext cx="4267200" cy="2428299"/>
              <a:chOff x="5692037" y="673707"/>
              <a:chExt cx="4267200" cy="2428299"/>
            </a:xfrm>
          </p:grpSpPr>
          <p:sp>
            <p:nvSpPr>
              <p:cNvPr id="34" name="TextBox 33">
                <a:extLst>
                  <a:ext uri="{FF2B5EF4-FFF2-40B4-BE49-F238E27FC236}">
                    <a16:creationId xmlns:a16="http://schemas.microsoft.com/office/drawing/2014/main" id="{F9D7AE88-D5EB-2568-0838-8E79DC8B8C01}"/>
                  </a:ext>
                </a:extLst>
              </p:cNvPr>
              <p:cNvSpPr txBox="1"/>
              <p:nvPr/>
            </p:nvSpPr>
            <p:spPr>
              <a:xfrm>
                <a:off x="5772248" y="673707"/>
                <a:ext cx="4106779"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24BB4C2A-375F-3BBA-C92B-49F8BEB41027}"/>
                  </a:ext>
                </a:extLst>
              </p:cNvPr>
              <p:cNvSpPr txBox="1"/>
              <p:nvPr/>
            </p:nvSpPr>
            <p:spPr>
              <a:xfrm>
                <a:off x="5692037" y="1901677"/>
                <a:ext cx="4267200" cy="1200329"/>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IMPROVES COMMUNICATION</a:t>
                </a:r>
              </a:p>
            </p:txBody>
          </p:sp>
        </p:grpSp>
        <p:sp>
          <p:nvSpPr>
            <p:cNvPr id="33" name="TextBox 32">
              <a:extLst>
                <a:ext uri="{FF2B5EF4-FFF2-40B4-BE49-F238E27FC236}">
                  <a16:creationId xmlns:a16="http://schemas.microsoft.com/office/drawing/2014/main" id="{B1E3365D-A01D-C35F-E120-6D43DC0702CB}"/>
                </a:ext>
              </a:extLst>
            </p:cNvPr>
            <p:cNvSpPr txBox="1"/>
            <p:nvPr/>
          </p:nvSpPr>
          <p:spPr>
            <a:xfrm>
              <a:off x="10730092" y="1750925"/>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4</a:t>
              </a:r>
            </a:p>
          </p:txBody>
        </p:sp>
      </p:grpSp>
      <p:grpSp>
        <p:nvGrpSpPr>
          <p:cNvPr id="38" name="Group 37">
            <a:extLst>
              <a:ext uri="{FF2B5EF4-FFF2-40B4-BE49-F238E27FC236}">
                <a16:creationId xmlns:a16="http://schemas.microsoft.com/office/drawing/2014/main" id="{0CCAEAFE-BBD8-C0C9-F65D-AEA9B38C8589}"/>
              </a:ext>
            </a:extLst>
          </p:cNvPr>
          <p:cNvGrpSpPr/>
          <p:nvPr/>
        </p:nvGrpSpPr>
        <p:grpSpPr>
          <a:xfrm>
            <a:off x="-9887832" y="18171"/>
            <a:ext cx="11473873" cy="6858000"/>
            <a:chOff x="51584" y="-66903"/>
            <a:chExt cx="11473873" cy="6858000"/>
          </a:xfrm>
        </p:grpSpPr>
        <p:grpSp>
          <p:nvGrpSpPr>
            <p:cNvPr id="39" name="Group 38">
              <a:extLst>
                <a:ext uri="{FF2B5EF4-FFF2-40B4-BE49-F238E27FC236}">
                  <a16:creationId xmlns:a16="http://schemas.microsoft.com/office/drawing/2014/main" id="{5BE1FDD2-447E-132A-3B97-4905253FE193}"/>
                </a:ext>
              </a:extLst>
            </p:cNvPr>
            <p:cNvGrpSpPr/>
            <p:nvPr/>
          </p:nvGrpSpPr>
          <p:grpSpPr>
            <a:xfrm>
              <a:off x="51584" y="-66903"/>
              <a:ext cx="11473873" cy="6858000"/>
              <a:chOff x="51584" y="-66903"/>
              <a:chExt cx="11473873" cy="6858000"/>
            </a:xfrm>
          </p:grpSpPr>
          <p:sp>
            <p:nvSpPr>
              <p:cNvPr id="44" name="Rectangle 43">
                <a:extLst>
                  <a:ext uri="{FF2B5EF4-FFF2-40B4-BE49-F238E27FC236}">
                    <a16:creationId xmlns:a16="http://schemas.microsoft.com/office/drawing/2014/main" id="{75392A88-AFEF-A9BA-A902-7F88EC1FDFDC}"/>
                  </a:ext>
                </a:extLst>
              </p:cNvPr>
              <p:cNvSpPr/>
              <p:nvPr/>
            </p:nvSpPr>
            <p:spPr>
              <a:xfrm>
                <a:off x="51584" y="-66903"/>
                <a:ext cx="1071154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Rounded Corners 44">
                <a:extLst>
                  <a:ext uri="{FF2B5EF4-FFF2-40B4-BE49-F238E27FC236}">
                    <a16:creationId xmlns:a16="http://schemas.microsoft.com/office/drawing/2014/main" id="{C519DE58-6A3A-4C70-532E-B124FE8DFA86}"/>
                  </a:ext>
                </a:extLst>
              </p:cNvPr>
              <p:cNvSpPr/>
              <p:nvPr/>
            </p:nvSpPr>
            <p:spPr>
              <a:xfrm>
                <a:off x="10520622" y="653143"/>
                <a:ext cx="1004835" cy="75362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40" name="Group 39">
              <a:extLst>
                <a:ext uri="{FF2B5EF4-FFF2-40B4-BE49-F238E27FC236}">
                  <a16:creationId xmlns:a16="http://schemas.microsoft.com/office/drawing/2014/main" id="{9AF9858E-9AB2-D81B-3305-B3093C9F5D2E}"/>
                </a:ext>
              </a:extLst>
            </p:cNvPr>
            <p:cNvGrpSpPr/>
            <p:nvPr/>
          </p:nvGrpSpPr>
          <p:grpSpPr>
            <a:xfrm>
              <a:off x="5772246" y="653143"/>
              <a:ext cx="4267200" cy="1934924"/>
              <a:chOff x="5772246" y="653143"/>
              <a:chExt cx="4267200" cy="1934924"/>
            </a:xfrm>
          </p:grpSpPr>
          <p:sp>
            <p:nvSpPr>
              <p:cNvPr id="42" name="TextBox 41">
                <a:extLst>
                  <a:ext uri="{FF2B5EF4-FFF2-40B4-BE49-F238E27FC236}">
                    <a16:creationId xmlns:a16="http://schemas.microsoft.com/office/drawing/2014/main" id="{51BB936F-0378-B10F-4F78-C7A3EC8686CA}"/>
                  </a:ext>
                </a:extLst>
              </p:cNvPr>
              <p:cNvSpPr txBox="1"/>
              <p:nvPr/>
            </p:nvSpPr>
            <p:spPr>
              <a:xfrm>
                <a:off x="5772246" y="653143"/>
                <a:ext cx="4106779"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5D7D47A8-7C79-A230-EAA2-362A06E5419E}"/>
                  </a:ext>
                </a:extLst>
              </p:cNvPr>
              <p:cNvSpPr txBox="1"/>
              <p:nvPr/>
            </p:nvSpPr>
            <p:spPr>
              <a:xfrm>
                <a:off x="5772246" y="2064847"/>
                <a:ext cx="42672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USER FRIENDLY</a:t>
                </a:r>
              </a:p>
            </p:txBody>
          </p:sp>
        </p:grpSp>
        <p:sp>
          <p:nvSpPr>
            <p:cNvPr id="41" name="TextBox 40">
              <a:extLst>
                <a:ext uri="{FF2B5EF4-FFF2-40B4-BE49-F238E27FC236}">
                  <a16:creationId xmlns:a16="http://schemas.microsoft.com/office/drawing/2014/main" id="{5F71A310-9E76-F052-A0FE-8993981CB169}"/>
                </a:ext>
              </a:extLst>
            </p:cNvPr>
            <p:cNvSpPr txBox="1"/>
            <p:nvPr/>
          </p:nvSpPr>
          <p:spPr>
            <a:xfrm>
              <a:off x="10878501" y="62611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5</a:t>
              </a:r>
            </a:p>
          </p:txBody>
        </p:sp>
      </p:grpSp>
    </p:spTree>
    <p:extLst>
      <p:ext uri="{BB962C8B-B14F-4D97-AF65-F5344CB8AC3E}">
        <p14:creationId xmlns:p14="http://schemas.microsoft.com/office/powerpoint/2010/main" val="3995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FC964E6A-2C35-3B4B-7ECE-88D25C25138F}"/>
              </a:ext>
            </a:extLst>
          </p:cNvPr>
          <p:cNvGrpSpPr/>
          <p:nvPr/>
        </p:nvGrpSpPr>
        <p:grpSpPr>
          <a:xfrm>
            <a:off x="0" y="-59163"/>
            <a:ext cx="11645094" cy="6858000"/>
            <a:chOff x="0" y="0"/>
            <a:chExt cx="11645094" cy="6858000"/>
          </a:xfrm>
        </p:grpSpPr>
        <p:grpSp>
          <p:nvGrpSpPr>
            <p:cNvPr id="8" name="Group 7">
              <a:extLst>
                <a:ext uri="{FF2B5EF4-FFF2-40B4-BE49-F238E27FC236}">
                  <a16:creationId xmlns:a16="http://schemas.microsoft.com/office/drawing/2014/main" id="{4FBCDA3B-060D-4037-48D0-C76797BC7C08}"/>
                </a:ext>
              </a:extLst>
            </p:cNvPr>
            <p:cNvGrpSpPr/>
            <p:nvPr/>
          </p:nvGrpSpPr>
          <p:grpSpPr>
            <a:xfrm>
              <a:off x="0" y="0"/>
              <a:ext cx="11645094" cy="6858000"/>
              <a:chOff x="1678" y="0"/>
              <a:chExt cx="11645094" cy="6858000"/>
            </a:xfrm>
          </p:grpSpPr>
          <p:sp>
            <p:nvSpPr>
              <p:cNvPr id="2" name="Rectangle 1">
                <a:extLst>
                  <a:ext uri="{FF2B5EF4-FFF2-40B4-BE49-F238E27FC236}">
                    <a16:creationId xmlns:a16="http://schemas.microsoft.com/office/drawing/2014/main" id="{9163069C-B4D3-FDAC-3611-CA5395395734}"/>
                  </a:ext>
                </a:extLst>
              </p:cNvPr>
              <p:cNvSpPr/>
              <p:nvPr/>
            </p:nvSpPr>
            <p:spPr>
              <a:xfrm>
                <a:off x="1678" y="0"/>
                <a:ext cx="10711543" cy="6858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072490DC-DCD3-65E7-37DA-13180B64135A}"/>
                  </a:ext>
                </a:extLst>
              </p:cNvPr>
              <p:cNvSpPr/>
              <p:nvPr/>
            </p:nvSpPr>
            <p:spPr>
              <a:xfrm>
                <a:off x="10641937" y="5065469"/>
                <a:ext cx="1004835" cy="753626"/>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7" name="Group 6">
              <a:extLst>
                <a:ext uri="{FF2B5EF4-FFF2-40B4-BE49-F238E27FC236}">
                  <a16:creationId xmlns:a16="http://schemas.microsoft.com/office/drawing/2014/main" id="{1766BF11-023A-1576-6989-8BB0F0698668}"/>
                </a:ext>
              </a:extLst>
            </p:cNvPr>
            <p:cNvGrpSpPr/>
            <p:nvPr/>
          </p:nvGrpSpPr>
          <p:grpSpPr>
            <a:xfrm>
              <a:off x="5665591" y="860707"/>
              <a:ext cx="4575497" cy="3353123"/>
              <a:chOff x="5525886" y="435239"/>
              <a:chExt cx="4575497" cy="3353123"/>
            </a:xfrm>
          </p:grpSpPr>
          <p:sp>
            <p:nvSpPr>
              <p:cNvPr id="21" name="TextBox 20">
                <a:extLst>
                  <a:ext uri="{FF2B5EF4-FFF2-40B4-BE49-F238E27FC236}">
                    <a16:creationId xmlns:a16="http://schemas.microsoft.com/office/drawing/2014/main" id="{9A68782A-19BC-96E8-DCCC-0A4BEC41F4C3}"/>
                  </a:ext>
                </a:extLst>
              </p:cNvPr>
              <p:cNvSpPr txBox="1"/>
              <p:nvPr/>
            </p:nvSpPr>
            <p:spPr>
              <a:xfrm>
                <a:off x="5525886" y="435239"/>
                <a:ext cx="4459705"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ECD2607F-0146-4559-B1CF-C826D1286E10}"/>
                  </a:ext>
                </a:extLst>
              </p:cNvPr>
              <p:cNvSpPr txBox="1"/>
              <p:nvPr/>
            </p:nvSpPr>
            <p:spPr>
              <a:xfrm>
                <a:off x="5525886" y="1327791"/>
                <a:ext cx="4459705"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7EE9A2B-A9AE-6AEF-70B8-237A54E7362D}"/>
                  </a:ext>
                </a:extLst>
              </p:cNvPr>
              <p:cNvSpPr txBox="1"/>
              <p:nvPr/>
            </p:nvSpPr>
            <p:spPr>
              <a:xfrm>
                <a:off x="5641678" y="2218702"/>
                <a:ext cx="4459705"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TRANSFORMS CHAT DATA</a:t>
                </a:r>
              </a:p>
            </p:txBody>
          </p:sp>
        </p:grpSp>
        <p:sp>
          <p:nvSpPr>
            <p:cNvPr id="27" name="TextBox 26">
              <a:extLst>
                <a:ext uri="{FF2B5EF4-FFF2-40B4-BE49-F238E27FC236}">
                  <a16:creationId xmlns:a16="http://schemas.microsoft.com/office/drawing/2014/main" id="{99A20C85-6D9B-9DF0-DE04-16941870A776}"/>
                </a:ext>
              </a:extLst>
            </p:cNvPr>
            <p:cNvSpPr txBox="1"/>
            <p:nvPr/>
          </p:nvSpPr>
          <p:spPr>
            <a:xfrm>
              <a:off x="10771776" y="5066510"/>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1</a:t>
              </a:r>
            </a:p>
          </p:txBody>
        </p:sp>
      </p:grpSp>
      <p:grpSp>
        <p:nvGrpSpPr>
          <p:cNvPr id="4" name="Group 3">
            <a:extLst>
              <a:ext uri="{FF2B5EF4-FFF2-40B4-BE49-F238E27FC236}">
                <a16:creationId xmlns:a16="http://schemas.microsoft.com/office/drawing/2014/main" id="{A4031691-F5ED-8749-4CF0-4F5D2BAFB0C8}"/>
              </a:ext>
            </a:extLst>
          </p:cNvPr>
          <p:cNvGrpSpPr/>
          <p:nvPr/>
        </p:nvGrpSpPr>
        <p:grpSpPr>
          <a:xfrm>
            <a:off x="-779304" y="-44695"/>
            <a:ext cx="11529243" cy="6858000"/>
            <a:chOff x="-3785" y="8102"/>
            <a:chExt cx="11529243" cy="6858000"/>
          </a:xfrm>
        </p:grpSpPr>
        <p:grpSp>
          <p:nvGrpSpPr>
            <p:cNvPr id="5" name="Group 4">
              <a:extLst>
                <a:ext uri="{FF2B5EF4-FFF2-40B4-BE49-F238E27FC236}">
                  <a16:creationId xmlns:a16="http://schemas.microsoft.com/office/drawing/2014/main" id="{A900399E-F9FB-4CF4-B48D-78E30F08ED00}"/>
                </a:ext>
              </a:extLst>
            </p:cNvPr>
            <p:cNvGrpSpPr/>
            <p:nvPr/>
          </p:nvGrpSpPr>
          <p:grpSpPr>
            <a:xfrm>
              <a:off x="-3785" y="8102"/>
              <a:ext cx="11529243" cy="6858000"/>
              <a:chOff x="-3785" y="8102"/>
              <a:chExt cx="11529243" cy="6858000"/>
            </a:xfrm>
          </p:grpSpPr>
          <p:sp>
            <p:nvSpPr>
              <p:cNvPr id="14" name="Rectangle 13">
                <a:extLst>
                  <a:ext uri="{FF2B5EF4-FFF2-40B4-BE49-F238E27FC236}">
                    <a16:creationId xmlns:a16="http://schemas.microsoft.com/office/drawing/2014/main" id="{A8CD4B48-1B8D-E743-CBA8-6E9E33682375}"/>
                  </a:ext>
                </a:extLst>
              </p:cNvPr>
              <p:cNvSpPr/>
              <p:nvPr/>
            </p:nvSpPr>
            <p:spPr>
              <a:xfrm>
                <a:off x="-3785" y="8102"/>
                <a:ext cx="10711543" cy="68580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6BBBBA4-F526-31BB-8489-269D96EB5920}"/>
                  </a:ext>
                </a:extLst>
              </p:cNvPr>
              <p:cNvSpPr/>
              <p:nvPr/>
            </p:nvSpPr>
            <p:spPr>
              <a:xfrm>
                <a:off x="10520623" y="3888712"/>
                <a:ext cx="1004835" cy="7536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6" name="Group 5">
              <a:extLst>
                <a:ext uri="{FF2B5EF4-FFF2-40B4-BE49-F238E27FC236}">
                  <a16:creationId xmlns:a16="http://schemas.microsoft.com/office/drawing/2014/main" id="{371C3EDE-CA51-A606-F962-DF35D14BE6F7}"/>
                </a:ext>
              </a:extLst>
            </p:cNvPr>
            <p:cNvGrpSpPr/>
            <p:nvPr/>
          </p:nvGrpSpPr>
          <p:grpSpPr>
            <a:xfrm>
              <a:off x="5935579" y="674104"/>
              <a:ext cx="4789840" cy="3797386"/>
              <a:chOff x="5935579" y="674104"/>
              <a:chExt cx="4789840" cy="3797386"/>
            </a:xfrm>
          </p:grpSpPr>
          <p:sp>
            <p:nvSpPr>
              <p:cNvPr id="10" name="TextBox 9">
                <a:extLst>
                  <a:ext uri="{FF2B5EF4-FFF2-40B4-BE49-F238E27FC236}">
                    <a16:creationId xmlns:a16="http://schemas.microsoft.com/office/drawing/2014/main" id="{2F59D489-58CD-47B1-7B9D-F8888F18FFA1}"/>
                  </a:ext>
                </a:extLst>
              </p:cNvPr>
              <p:cNvSpPr txBox="1"/>
              <p:nvPr/>
            </p:nvSpPr>
            <p:spPr>
              <a:xfrm>
                <a:off x="5935579" y="674104"/>
                <a:ext cx="3962400"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45E0906-AEEF-07CC-9841-60A1DBCEA61A}"/>
                  </a:ext>
                </a:extLst>
              </p:cNvPr>
              <p:cNvSpPr txBox="1"/>
              <p:nvPr/>
            </p:nvSpPr>
            <p:spPr>
              <a:xfrm>
                <a:off x="5935579" y="2023931"/>
                <a:ext cx="3962400"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D4181EF-1DDB-C4DA-3A97-ED9494770E12}"/>
                  </a:ext>
                </a:extLst>
              </p:cNvPr>
              <p:cNvSpPr txBox="1"/>
              <p:nvPr/>
            </p:nvSpPr>
            <p:spPr>
              <a:xfrm>
                <a:off x="5935579" y="3227699"/>
                <a:ext cx="3962400"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B2A7562-6C8F-C42A-C960-C67E36A97A21}"/>
                  </a:ext>
                </a:extLst>
              </p:cNvPr>
              <p:cNvSpPr txBox="1"/>
              <p:nvPr/>
            </p:nvSpPr>
            <p:spPr>
              <a:xfrm>
                <a:off x="6763019" y="2901830"/>
                <a:ext cx="3962400"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MESSAGE METRICS</a:t>
                </a:r>
              </a:p>
            </p:txBody>
          </p:sp>
        </p:grpSp>
        <p:sp>
          <p:nvSpPr>
            <p:cNvPr id="9" name="TextBox 8">
              <a:extLst>
                <a:ext uri="{FF2B5EF4-FFF2-40B4-BE49-F238E27FC236}">
                  <a16:creationId xmlns:a16="http://schemas.microsoft.com/office/drawing/2014/main" id="{41331532-1772-7E3D-A987-8DF45786150C}"/>
                </a:ext>
              </a:extLst>
            </p:cNvPr>
            <p:cNvSpPr txBox="1"/>
            <p:nvPr/>
          </p:nvSpPr>
          <p:spPr>
            <a:xfrm>
              <a:off x="10825552" y="3888712"/>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2</a:t>
              </a:r>
            </a:p>
          </p:txBody>
        </p:sp>
      </p:grpSp>
      <p:grpSp>
        <p:nvGrpSpPr>
          <p:cNvPr id="16" name="Group 15">
            <a:extLst>
              <a:ext uri="{FF2B5EF4-FFF2-40B4-BE49-F238E27FC236}">
                <a16:creationId xmlns:a16="http://schemas.microsoft.com/office/drawing/2014/main" id="{0898B973-91B5-A164-8A6B-69542090B018}"/>
              </a:ext>
            </a:extLst>
          </p:cNvPr>
          <p:cNvGrpSpPr/>
          <p:nvPr/>
        </p:nvGrpSpPr>
        <p:grpSpPr>
          <a:xfrm>
            <a:off x="-1304237" y="-154164"/>
            <a:ext cx="11234266" cy="6858000"/>
            <a:chOff x="342380" y="131539"/>
            <a:chExt cx="11234266" cy="6858000"/>
          </a:xfrm>
        </p:grpSpPr>
        <p:grpSp>
          <p:nvGrpSpPr>
            <p:cNvPr id="17" name="Group 16">
              <a:extLst>
                <a:ext uri="{FF2B5EF4-FFF2-40B4-BE49-F238E27FC236}">
                  <a16:creationId xmlns:a16="http://schemas.microsoft.com/office/drawing/2014/main" id="{2858F6B6-CEE1-F85B-BE9B-00EDFC640495}"/>
                </a:ext>
              </a:extLst>
            </p:cNvPr>
            <p:cNvGrpSpPr/>
            <p:nvPr/>
          </p:nvGrpSpPr>
          <p:grpSpPr>
            <a:xfrm>
              <a:off x="342380" y="131539"/>
              <a:ext cx="11234266" cy="6858000"/>
              <a:chOff x="342380" y="131539"/>
              <a:chExt cx="11234266" cy="6858000"/>
            </a:xfrm>
          </p:grpSpPr>
          <p:sp>
            <p:nvSpPr>
              <p:cNvPr id="26" name="Rectangle 25">
                <a:extLst>
                  <a:ext uri="{FF2B5EF4-FFF2-40B4-BE49-F238E27FC236}">
                    <a16:creationId xmlns:a16="http://schemas.microsoft.com/office/drawing/2014/main" id="{7A35EE92-AA64-D372-427D-A76CB59D30E3}"/>
                  </a:ext>
                </a:extLst>
              </p:cNvPr>
              <p:cNvSpPr/>
              <p:nvPr/>
            </p:nvSpPr>
            <p:spPr>
              <a:xfrm>
                <a:off x="342380" y="131539"/>
                <a:ext cx="10711543" cy="685800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47761A2C-D73A-922C-91A9-2647861C8BEA}"/>
                  </a:ext>
                </a:extLst>
              </p:cNvPr>
              <p:cNvSpPr/>
              <p:nvPr/>
            </p:nvSpPr>
            <p:spPr>
              <a:xfrm>
                <a:off x="10571811" y="2842941"/>
                <a:ext cx="1004835" cy="75362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18" name="Group 17">
              <a:extLst>
                <a:ext uri="{FF2B5EF4-FFF2-40B4-BE49-F238E27FC236}">
                  <a16:creationId xmlns:a16="http://schemas.microsoft.com/office/drawing/2014/main" id="{996E181E-C85E-3025-1007-E5962ABA10B8}"/>
                </a:ext>
              </a:extLst>
            </p:cNvPr>
            <p:cNvGrpSpPr/>
            <p:nvPr/>
          </p:nvGrpSpPr>
          <p:grpSpPr>
            <a:xfrm>
              <a:off x="5942463" y="756036"/>
              <a:ext cx="4433784" cy="3316152"/>
              <a:chOff x="5878294" y="473896"/>
              <a:chExt cx="4433784" cy="3316152"/>
            </a:xfrm>
          </p:grpSpPr>
          <p:sp>
            <p:nvSpPr>
              <p:cNvPr id="20" name="TextBox 19">
                <a:extLst>
                  <a:ext uri="{FF2B5EF4-FFF2-40B4-BE49-F238E27FC236}">
                    <a16:creationId xmlns:a16="http://schemas.microsoft.com/office/drawing/2014/main" id="{7F9ABBAA-214F-280B-C0FF-5618641AE766}"/>
                  </a:ext>
                </a:extLst>
              </p:cNvPr>
              <p:cNvSpPr txBox="1"/>
              <p:nvPr/>
            </p:nvSpPr>
            <p:spPr>
              <a:xfrm>
                <a:off x="6192252" y="473896"/>
                <a:ext cx="3753853"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1E67CBA-68CC-9376-EE17-24B491AE51CE}"/>
                  </a:ext>
                </a:extLst>
              </p:cNvPr>
              <p:cNvSpPr txBox="1"/>
              <p:nvPr/>
            </p:nvSpPr>
            <p:spPr>
              <a:xfrm>
                <a:off x="6192251" y="1909078"/>
                <a:ext cx="3753853"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1DAD0DCC-D859-A8D8-7EF2-44E5DCDC24BC}"/>
                  </a:ext>
                </a:extLst>
              </p:cNvPr>
              <p:cNvSpPr txBox="1"/>
              <p:nvPr/>
            </p:nvSpPr>
            <p:spPr>
              <a:xfrm>
                <a:off x="5878294" y="2220388"/>
                <a:ext cx="4433784"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USER ENGAGEMENT</a:t>
                </a:r>
              </a:p>
            </p:txBody>
          </p:sp>
        </p:grpSp>
        <p:sp>
          <p:nvSpPr>
            <p:cNvPr id="19" name="TextBox 18">
              <a:extLst>
                <a:ext uri="{FF2B5EF4-FFF2-40B4-BE49-F238E27FC236}">
                  <a16:creationId xmlns:a16="http://schemas.microsoft.com/office/drawing/2014/main" id="{BBAB491B-EC55-9DCF-2592-DDD53F4C299C}"/>
                </a:ext>
              </a:extLst>
            </p:cNvPr>
            <p:cNvSpPr txBox="1"/>
            <p:nvPr/>
          </p:nvSpPr>
          <p:spPr>
            <a:xfrm>
              <a:off x="10918593" y="284294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3</a:t>
              </a:r>
            </a:p>
          </p:txBody>
        </p:sp>
      </p:grpSp>
      <p:grpSp>
        <p:nvGrpSpPr>
          <p:cNvPr id="29" name="Group 28">
            <a:extLst>
              <a:ext uri="{FF2B5EF4-FFF2-40B4-BE49-F238E27FC236}">
                <a16:creationId xmlns:a16="http://schemas.microsoft.com/office/drawing/2014/main" id="{9602D67E-B0CF-B2CD-801C-CC7BEF80F74A}"/>
              </a:ext>
            </a:extLst>
          </p:cNvPr>
          <p:cNvGrpSpPr/>
          <p:nvPr/>
        </p:nvGrpSpPr>
        <p:grpSpPr>
          <a:xfrm>
            <a:off x="-2060842" y="-67996"/>
            <a:ext cx="11451936" cy="6858000"/>
            <a:chOff x="73522" y="165726"/>
            <a:chExt cx="11451936" cy="6858000"/>
          </a:xfrm>
        </p:grpSpPr>
        <p:grpSp>
          <p:nvGrpSpPr>
            <p:cNvPr id="30" name="Group 29">
              <a:extLst>
                <a:ext uri="{FF2B5EF4-FFF2-40B4-BE49-F238E27FC236}">
                  <a16:creationId xmlns:a16="http://schemas.microsoft.com/office/drawing/2014/main" id="{EAEC8166-C2F2-ADC5-398E-D215D6B354A8}"/>
                </a:ext>
              </a:extLst>
            </p:cNvPr>
            <p:cNvGrpSpPr/>
            <p:nvPr/>
          </p:nvGrpSpPr>
          <p:grpSpPr>
            <a:xfrm>
              <a:off x="73522" y="165726"/>
              <a:ext cx="11451936" cy="6858000"/>
              <a:chOff x="73522" y="165726"/>
              <a:chExt cx="11451936" cy="6858000"/>
            </a:xfrm>
          </p:grpSpPr>
          <p:sp>
            <p:nvSpPr>
              <p:cNvPr id="36" name="Rectangle 35">
                <a:extLst>
                  <a:ext uri="{FF2B5EF4-FFF2-40B4-BE49-F238E27FC236}">
                    <a16:creationId xmlns:a16="http://schemas.microsoft.com/office/drawing/2014/main" id="{9786EE21-7E1B-D3A3-800E-F963A1FE4B99}"/>
                  </a:ext>
                </a:extLst>
              </p:cNvPr>
              <p:cNvSpPr/>
              <p:nvPr/>
            </p:nvSpPr>
            <p:spPr>
              <a:xfrm>
                <a:off x="73522" y="165726"/>
                <a:ext cx="10711543" cy="68580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Rounded Corners 36">
                <a:extLst>
                  <a:ext uri="{FF2B5EF4-FFF2-40B4-BE49-F238E27FC236}">
                    <a16:creationId xmlns:a16="http://schemas.microsoft.com/office/drawing/2014/main" id="{56C854AB-38DD-3E72-7C87-D314E53CA90C}"/>
                  </a:ext>
                </a:extLst>
              </p:cNvPr>
              <p:cNvSpPr/>
              <p:nvPr/>
            </p:nvSpPr>
            <p:spPr>
              <a:xfrm>
                <a:off x="10520623" y="1750925"/>
                <a:ext cx="1004835" cy="75362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31" name="Group 30">
              <a:extLst>
                <a:ext uri="{FF2B5EF4-FFF2-40B4-BE49-F238E27FC236}">
                  <a16:creationId xmlns:a16="http://schemas.microsoft.com/office/drawing/2014/main" id="{A299ABCC-4B05-0B87-D14F-460523AC1232}"/>
                </a:ext>
              </a:extLst>
            </p:cNvPr>
            <p:cNvGrpSpPr/>
            <p:nvPr/>
          </p:nvGrpSpPr>
          <p:grpSpPr>
            <a:xfrm>
              <a:off x="5692037" y="673707"/>
              <a:ext cx="4267200" cy="2428299"/>
              <a:chOff x="5692037" y="673707"/>
              <a:chExt cx="4267200" cy="2428299"/>
            </a:xfrm>
          </p:grpSpPr>
          <p:sp>
            <p:nvSpPr>
              <p:cNvPr id="34" name="TextBox 33">
                <a:extLst>
                  <a:ext uri="{FF2B5EF4-FFF2-40B4-BE49-F238E27FC236}">
                    <a16:creationId xmlns:a16="http://schemas.microsoft.com/office/drawing/2014/main" id="{F9D7AE88-D5EB-2568-0838-8E79DC8B8C01}"/>
                  </a:ext>
                </a:extLst>
              </p:cNvPr>
              <p:cNvSpPr txBox="1"/>
              <p:nvPr/>
            </p:nvSpPr>
            <p:spPr>
              <a:xfrm>
                <a:off x="5772248" y="673707"/>
                <a:ext cx="4106779"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24BB4C2A-375F-3BBA-C92B-49F8BEB41027}"/>
                  </a:ext>
                </a:extLst>
              </p:cNvPr>
              <p:cNvSpPr txBox="1"/>
              <p:nvPr/>
            </p:nvSpPr>
            <p:spPr>
              <a:xfrm>
                <a:off x="5692037" y="1901677"/>
                <a:ext cx="4267200" cy="1200329"/>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IMPROVES COMMUNICATION</a:t>
                </a:r>
              </a:p>
            </p:txBody>
          </p:sp>
        </p:grpSp>
        <p:sp>
          <p:nvSpPr>
            <p:cNvPr id="33" name="TextBox 32">
              <a:extLst>
                <a:ext uri="{FF2B5EF4-FFF2-40B4-BE49-F238E27FC236}">
                  <a16:creationId xmlns:a16="http://schemas.microsoft.com/office/drawing/2014/main" id="{B1E3365D-A01D-C35F-E120-6D43DC0702CB}"/>
                </a:ext>
              </a:extLst>
            </p:cNvPr>
            <p:cNvSpPr txBox="1"/>
            <p:nvPr/>
          </p:nvSpPr>
          <p:spPr>
            <a:xfrm>
              <a:off x="10730092" y="1750925"/>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4</a:t>
              </a:r>
            </a:p>
          </p:txBody>
        </p:sp>
      </p:grpSp>
      <p:grpSp>
        <p:nvGrpSpPr>
          <p:cNvPr id="38" name="Group 37">
            <a:extLst>
              <a:ext uri="{FF2B5EF4-FFF2-40B4-BE49-F238E27FC236}">
                <a16:creationId xmlns:a16="http://schemas.microsoft.com/office/drawing/2014/main" id="{0CCAEAFE-BBD8-C0C9-F65D-AEA9B38C8589}"/>
              </a:ext>
            </a:extLst>
          </p:cNvPr>
          <p:cNvGrpSpPr/>
          <p:nvPr/>
        </p:nvGrpSpPr>
        <p:grpSpPr>
          <a:xfrm>
            <a:off x="-9887832" y="18171"/>
            <a:ext cx="11473873" cy="6858000"/>
            <a:chOff x="51584" y="-66903"/>
            <a:chExt cx="11473873" cy="6858000"/>
          </a:xfrm>
        </p:grpSpPr>
        <p:grpSp>
          <p:nvGrpSpPr>
            <p:cNvPr id="39" name="Group 38">
              <a:extLst>
                <a:ext uri="{FF2B5EF4-FFF2-40B4-BE49-F238E27FC236}">
                  <a16:creationId xmlns:a16="http://schemas.microsoft.com/office/drawing/2014/main" id="{5BE1FDD2-447E-132A-3B97-4905253FE193}"/>
                </a:ext>
              </a:extLst>
            </p:cNvPr>
            <p:cNvGrpSpPr/>
            <p:nvPr/>
          </p:nvGrpSpPr>
          <p:grpSpPr>
            <a:xfrm>
              <a:off x="51584" y="-66903"/>
              <a:ext cx="11473873" cy="6858000"/>
              <a:chOff x="51584" y="-66903"/>
              <a:chExt cx="11473873" cy="6858000"/>
            </a:xfrm>
          </p:grpSpPr>
          <p:sp>
            <p:nvSpPr>
              <p:cNvPr id="44" name="Rectangle 43">
                <a:extLst>
                  <a:ext uri="{FF2B5EF4-FFF2-40B4-BE49-F238E27FC236}">
                    <a16:creationId xmlns:a16="http://schemas.microsoft.com/office/drawing/2014/main" id="{75392A88-AFEF-A9BA-A902-7F88EC1FDFDC}"/>
                  </a:ext>
                </a:extLst>
              </p:cNvPr>
              <p:cNvSpPr/>
              <p:nvPr/>
            </p:nvSpPr>
            <p:spPr>
              <a:xfrm>
                <a:off x="51584" y="-66903"/>
                <a:ext cx="1071154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Rounded Corners 44">
                <a:extLst>
                  <a:ext uri="{FF2B5EF4-FFF2-40B4-BE49-F238E27FC236}">
                    <a16:creationId xmlns:a16="http://schemas.microsoft.com/office/drawing/2014/main" id="{C519DE58-6A3A-4C70-532E-B124FE8DFA86}"/>
                  </a:ext>
                </a:extLst>
              </p:cNvPr>
              <p:cNvSpPr/>
              <p:nvPr/>
            </p:nvSpPr>
            <p:spPr>
              <a:xfrm>
                <a:off x="10520622" y="653143"/>
                <a:ext cx="1004835" cy="75362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40" name="Group 39">
              <a:extLst>
                <a:ext uri="{FF2B5EF4-FFF2-40B4-BE49-F238E27FC236}">
                  <a16:creationId xmlns:a16="http://schemas.microsoft.com/office/drawing/2014/main" id="{9AF9858E-9AB2-D81B-3305-B3093C9F5D2E}"/>
                </a:ext>
              </a:extLst>
            </p:cNvPr>
            <p:cNvGrpSpPr/>
            <p:nvPr/>
          </p:nvGrpSpPr>
          <p:grpSpPr>
            <a:xfrm>
              <a:off x="5772246" y="653143"/>
              <a:ext cx="4267200" cy="1934924"/>
              <a:chOff x="5772246" y="653143"/>
              <a:chExt cx="4267200" cy="1934924"/>
            </a:xfrm>
          </p:grpSpPr>
          <p:sp>
            <p:nvSpPr>
              <p:cNvPr id="42" name="TextBox 41">
                <a:extLst>
                  <a:ext uri="{FF2B5EF4-FFF2-40B4-BE49-F238E27FC236}">
                    <a16:creationId xmlns:a16="http://schemas.microsoft.com/office/drawing/2014/main" id="{51BB936F-0378-B10F-4F78-C7A3EC8686CA}"/>
                  </a:ext>
                </a:extLst>
              </p:cNvPr>
              <p:cNvSpPr txBox="1"/>
              <p:nvPr/>
            </p:nvSpPr>
            <p:spPr>
              <a:xfrm>
                <a:off x="5772246" y="653143"/>
                <a:ext cx="4106779"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5D7D47A8-7C79-A230-EAA2-362A06E5419E}"/>
                  </a:ext>
                </a:extLst>
              </p:cNvPr>
              <p:cNvSpPr txBox="1"/>
              <p:nvPr/>
            </p:nvSpPr>
            <p:spPr>
              <a:xfrm>
                <a:off x="5772246" y="2064847"/>
                <a:ext cx="42672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USER FRIENDLY</a:t>
                </a:r>
              </a:p>
            </p:txBody>
          </p:sp>
        </p:grpSp>
        <p:sp>
          <p:nvSpPr>
            <p:cNvPr id="41" name="TextBox 40">
              <a:extLst>
                <a:ext uri="{FF2B5EF4-FFF2-40B4-BE49-F238E27FC236}">
                  <a16:creationId xmlns:a16="http://schemas.microsoft.com/office/drawing/2014/main" id="{5F71A310-9E76-F052-A0FE-8993981CB169}"/>
                </a:ext>
              </a:extLst>
            </p:cNvPr>
            <p:cNvSpPr txBox="1"/>
            <p:nvPr/>
          </p:nvSpPr>
          <p:spPr>
            <a:xfrm>
              <a:off x="10878501" y="62611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5</a:t>
              </a:r>
            </a:p>
          </p:txBody>
        </p:sp>
      </p:grpSp>
    </p:spTree>
    <p:extLst>
      <p:ext uri="{BB962C8B-B14F-4D97-AF65-F5344CB8AC3E}">
        <p14:creationId xmlns:p14="http://schemas.microsoft.com/office/powerpoint/2010/main" val="1473615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074" name="Picture 2" descr="What is Machine Learning? Machine Learning Technique Complete Guide">
            <a:extLst>
              <a:ext uri="{FF2B5EF4-FFF2-40B4-BE49-F238E27FC236}">
                <a16:creationId xmlns:a16="http://schemas.microsoft.com/office/drawing/2014/main" id="{3DB23179-C7C7-C4C1-4691-CF2D22C6E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784" y="2075287"/>
            <a:ext cx="4264432" cy="270742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9E00A67-7E5A-1E29-B0ED-914F5BFC3688}"/>
              </a:ext>
            </a:extLst>
          </p:cNvPr>
          <p:cNvGrpSpPr/>
          <p:nvPr/>
        </p:nvGrpSpPr>
        <p:grpSpPr>
          <a:xfrm>
            <a:off x="3153696" y="626807"/>
            <a:ext cx="5884608" cy="5604387"/>
            <a:chOff x="6201696" y="626806"/>
            <a:chExt cx="5884608" cy="5604387"/>
          </a:xfrm>
        </p:grpSpPr>
        <p:sp>
          <p:nvSpPr>
            <p:cNvPr id="9" name="Rectangle 8">
              <a:extLst>
                <a:ext uri="{FF2B5EF4-FFF2-40B4-BE49-F238E27FC236}">
                  <a16:creationId xmlns:a16="http://schemas.microsoft.com/office/drawing/2014/main" id="{D16F1792-DF29-A612-9686-A62EFE574ED5}"/>
                </a:ext>
              </a:extLst>
            </p:cNvPr>
            <p:cNvSpPr/>
            <p:nvPr/>
          </p:nvSpPr>
          <p:spPr>
            <a:xfrm>
              <a:off x="6201696" y="626806"/>
              <a:ext cx="5884608" cy="560438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6016CA-A30A-B27F-6E1E-699947A228A0}"/>
                </a:ext>
              </a:extLst>
            </p:cNvPr>
            <p:cNvSpPr txBox="1"/>
            <p:nvPr/>
          </p:nvSpPr>
          <p:spPr>
            <a:xfrm>
              <a:off x="6395883" y="1335040"/>
              <a:ext cx="5456903" cy="4093428"/>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IN AN ERA DOMINATED BY  DIGITAL COMMUNICATION,WHATSAPP HAS EMERGED AS A PRIMARY PLATFORMFOR EXCHANGING MESSAGES AND MEDIA.THE WHATSAPP CHAT ANALYZER HELPS US IN UNDERSTANDING OUR CONVERSATION IN THE PLATFORM.IT CRUNCHES OUR DATA INTO EASY TO DIGEST INSIGHTS SUCH AS HOW MANY MESSAGES WE HAVE SEND , OUR BUSIEST DAY AND SO ON. IT IS A SIMPLE WAY TO MAKE SENSE OF OUR CHAT AND IMPROVE OUR COMMUNICATION GAME </a:t>
              </a:r>
            </a:p>
          </p:txBody>
        </p:sp>
      </p:grpSp>
      <p:sp>
        <p:nvSpPr>
          <p:cNvPr id="7" name="Rectangle 6">
            <a:extLst>
              <a:ext uri="{FF2B5EF4-FFF2-40B4-BE49-F238E27FC236}">
                <a16:creationId xmlns:a16="http://schemas.microsoft.com/office/drawing/2014/main" id="{C3B27CCA-C2AD-A9F9-AB97-D373E786D79F}"/>
              </a:ext>
            </a:extLst>
          </p:cNvPr>
          <p:cNvSpPr/>
          <p:nvPr/>
        </p:nvSpPr>
        <p:spPr>
          <a:xfrm>
            <a:off x="3153696" y="626807"/>
            <a:ext cx="5884608" cy="56043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solidFill>
                  <a:schemeClr val="tx1">
                    <a:lumMod val="65000"/>
                    <a:lumOff val="35000"/>
                  </a:schemeClr>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4229304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FC964E6A-2C35-3B4B-7ECE-88D25C25138F}"/>
              </a:ext>
            </a:extLst>
          </p:cNvPr>
          <p:cNvGrpSpPr/>
          <p:nvPr/>
        </p:nvGrpSpPr>
        <p:grpSpPr>
          <a:xfrm>
            <a:off x="0" y="-59163"/>
            <a:ext cx="11645094" cy="6858000"/>
            <a:chOff x="0" y="0"/>
            <a:chExt cx="11645094" cy="6858000"/>
          </a:xfrm>
        </p:grpSpPr>
        <p:grpSp>
          <p:nvGrpSpPr>
            <p:cNvPr id="8" name="Group 7">
              <a:extLst>
                <a:ext uri="{FF2B5EF4-FFF2-40B4-BE49-F238E27FC236}">
                  <a16:creationId xmlns:a16="http://schemas.microsoft.com/office/drawing/2014/main" id="{4FBCDA3B-060D-4037-48D0-C76797BC7C08}"/>
                </a:ext>
              </a:extLst>
            </p:cNvPr>
            <p:cNvGrpSpPr/>
            <p:nvPr/>
          </p:nvGrpSpPr>
          <p:grpSpPr>
            <a:xfrm>
              <a:off x="0" y="0"/>
              <a:ext cx="11645094" cy="6858000"/>
              <a:chOff x="1678" y="0"/>
              <a:chExt cx="11645094" cy="6858000"/>
            </a:xfrm>
          </p:grpSpPr>
          <p:sp>
            <p:nvSpPr>
              <p:cNvPr id="2" name="Rectangle 1">
                <a:extLst>
                  <a:ext uri="{FF2B5EF4-FFF2-40B4-BE49-F238E27FC236}">
                    <a16:creationId xmlns:a16="http://schemas.microsoft.com/office/drawing/2014/main" id="{9163069C-B4D3-FDAC-3611-CA5395395734}"/>
                  </a:ext>
                </a:extLst>
              </p:cNvPr>
              <p:cNvSpPr/>
              <p:nvPr/>
            </p:nvSpPr>
            <p:spPr>
              <a:xfrm>
                <a:off x="1678" y="0"/>
                <a:ext cx="10711543" cy="6858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072490DC-DCD3-65E7-37DA-13180B64135A}"/>
                  </a:ext>
                </a:extLst>
              </p:cNvPr>
              <p:cNvSpPr/>
              <p:nvPr/>
            </p:nvSpPr>
            <p:spPr>
              <a:xfrm>
                <a:off x="10641937" y="5065469"/>
                <a:ext cx="1004835" cy="753626"/>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7" name="Group 6">
              <a:extLst>
                <a:ext uri="{FF2B5EF4-FFF2-40B4-BE49-F238E27FC236}">
                  <a16:creationId xmlns:a16="http://schemas.microsoft.com/office/drawing/2014/main" id="{1766BF11-023A-1576-6989-8BB0F0698668}"/>
                </a:ext>
              </a:extLst>
            </p:cNvPr>
            <p:cNvGrpSpPr/>
            <p:nvPr/>
          </p:nvGrpSpPr>
          <p:grpSpPr>
            <a:xfrm>
              <a:off x="5665591" y="860707"/>
              <a:ext cx="4575497" cy="3353123"/>
              <a:chOff x="5525886" y="435239"/>
              <a:chExt cx="4575497" cy="3353123"/>
            </a:xfrm>
          </p:grpSpPr>
          <p:sp>
            <p:nvSpPr>
              <p:cNvPr id="21" name="TextBox 20">
                <a:extLst>
                  <a:ext uri="{FF2B5EF4-FFF2-40B4-BE49-F238E27FC236}">
                    <a16:creationId xmlns:a16="http://schemas.microsoft.com/office/drawing/2014/main" id="{9A68782A-19BC-96E8-DCCC-0A4BEC41F4C3}"/>
                  </a:ext>
                </a:extLst>
              </p:cNvPr>
              <p:cNvSpPr txBox="1"/>
              <p:nvPr/>
            </p:nvSpPr>
            <p:spPr>
              <a:xfrm>
                <a:off x="5525886" y="435239"/>
                <a:ext cx="4459705"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ECD2607F-0146-4559-B1CF-C826D1286E10}"/>
                  </a:ext>
                </a:extLst>
              </p:cNvPr>
              <p:cNvSpPr txBox="1"/>
              <p:nvPr/>
            </p:nvSpPr>
            <p:spPr>
              <a:xfrm>
                <a:off x="5525886" y="1327791"/>
                <a:ext cx="4459705"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7EE9A2B-A9AE-6AEF-70B8-237A54E7362D}"/>
                  </a:ext>
                </a:extLst>
              </p:cNvPr>
              <p:cNvSpPr txBox="1"/>
              <p:nvPr/>
            </p:nvSpPr>
            <p:spPr>
              <a:xfrm>
                <a:off x="5641678" y="2218702"/>
                <a:ext cx="4459705"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TRANSFORMS CHAT DATA</a:t>
                </a:r>
              </a:p>
            </p:txBody>
          </p:sp>
        </p:grpSp>
        <p:sp>
          <p:nvSpPr>
            <p:cNvPr id="27" name="TextBox 26">
              <a:extLst>
                <a:ext uri="{FF2B5EF4-FFF2-40B4-BE49-F238E27FC236}">
                  <a16:creationId xmlns:a16="http://schemas.microsoft.com/office/drawing/2014/main" id="{99A20C85-6D9B-9DF0-DE04-16941870A776}"/>
                </a:ext>
              </a:extLst>
            </p:cNvPr>
            <p:cNvSpPr txBox="1"/>
            <p:nvPr/>
          </p:nvSpPr>
          <p:spPr>
            <a:xfrm>
              <a:off x="10771776" y="5066510"/>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1</a:t>
              </a:r>
            </a:p>
          </p:txBody>
        </p:sp>
      </p:grpSp>
      <p:grpSp>
        <p:nvGrpSpPr>
          <p:cNvPr id="4" name="Group 3">
            <a:extLst>
              <a:ext uri="{FF2B5EF4-FFF2-40B4-BE49-F238E27FC236}">
                <a16:creationId xmlns:a16="http://schemas.microsoft.com/office/drawing/2014/main" id="{A4031691-F5ED-8749-4CF0-4F5D2BAFB0C8}"/>
              </a:ext>
            </a:extLst>
          </p:cNvPr>
          <p:cNvGrpSpPr/>
          <p:nvPr/>
        </p:nvGrpSpPr>
        <p:grpSpPr>
          <a:xfrm>
            <a:off x="-779304" y="-44695"/>
            <a:ext cx="11529243" cy="6858000"/>
            <a:chOff x="-3785" y="8102"/>
            <a:chExt cx="11529243" cy="6858000"/>
          </a:xfrm>
        </p:grpSpPr>
        <p:grpSp>
          <p:nvGrpSpPr>
            <p:cNvPr id="5" name="Group 4">
              <a:extLst>
                <a:ext uri="{FF2B5EF4-FFF2-40B4-BE49-F238E27FC236}">
                  <a16:creationId xmlns:a16="http://schemas.microsoft.com/office/drawing/2014/main" id="{A900399E-F9FB-4CF4-B48D-78E30F08ED00}"/>
                </a:ext>
              </a:extLst>
            </p:cNvPr>
            <p:cNvGrpSpPr/>
            <p:nvPr/>
          </p:nvGrpSpPr>
          <p:grpSpPr>
            <a:xfrm>
              <a:off x="-3785" y="8102"/>
              <a:ext cx="11529243" cy="6858000"/>
              <a:chOff x="-3785" y="8102"/>
              <a:chExt cx="11529243" cy="6858000"/>
            </a:xfrm>
          </p:grpSpPr>
          <p:sp>
            <p:nvSpPr>
              <p:cNvPr id="14" name="Rectangle 13">
                <a:extLst>
                  <a:ext uri="{FF2B5EF4-FFF2-40B4-BE49-F238E27FC236}">
                    <a16:creationId xmlns:a16="http://schemas.microsoft.com/office/drawing/2014/main" id="{A8CD4B48-1B8D-E743-CBA8-6E9E33682375}"/>
                  </a:ext>
                </a:extLst>
              </p:cNvPr>
              <p:cNvSpPr/>
              <p:nvPr/>
            </p:nvSpPr>
            <p:spPr>
              <a:xfrm>
                <a:off x="-3785" y="8102"/>
                <a:ext cx="10711543" cy="68580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6BBBBA4-F526-31BB-8489-269D96EB5920}"/>
                  </a:ext>
                </a:extLst>
              </p:cNvPr>
              <p:cNvSpPr/>
              <p:nvPr/>
            </p:nvSpPr>
            <p:spPr>
              <a:xfrm>
                <a:off x="10520623" y="3888712"/>
                <a:ext cx="1004835" cy="7536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6" name="Group 5">
              <a:extLst>
                <a:ext uri="{FF2B5EF4-FFF2-40B4-BE49-F238E27FC236}">
                  <a16:creationId xmlns:a16="http://schemas.microsoft.com/office/drawing/2014/main" id="{371C3EDE-CA51-A606-F962-DF35D14BE6F7}"/>
                </a:ext>
              </a:extLst>
            </p:cNvPr>
            <p:cNvGrpSpPr/>
            <p:nvPr/>
          </p:nvGrpSpPr>
          <p:grpSpPr>
            <a:xfrm>
              <a:off x="5935579" y="674104"/>
              <a:ext cx="4789840" cy="3797386"/>
              <a:chOff x="5935579" y="674104"/>
              <a:chExt cx="4789840" cy="3797386"/>
            </a:xfrm>
          </p:grpSpPr>
          <p:sp>
            <p:nvSpPr>
              <p:cNvPr id="10" name="TextBox 9">
                <a:extLst>
                  <a:ext uri="{FF2B5EF4-FFF2-40B4-BE49-F238E27FC236}">
                    <a16:creationId xmlns:a16="http://schemas.microsoft.com/office/drawing/2014/main" id="{2F59D489-58CD-47B1-7B9D-F8888F18FFA1}"/>
                  </a:ext>
                </a:extLst>
              </p:cNvPr>
              <p:cNvSpPr txBox="1"/>
              <p:nvPr/>
            </p:nvSpPr>
            <p:spPr>
              <a:xfrm>
                <a:off x="5935579" y="674104"/>
                <a:ext cx="3962400"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45E0906-AEEF-07CC-9841-60A1DBCEA61A}"/>
                  </a:ext>
                </a:extLst>
              </p:cNvPr>
              <p:cNvSpPr txBox="1"/>
              <p:nvPr/>
            </p:nvSpPr>
            <p:spPr>
              <a:xfrm>
                <a:off x="5935579" y="2023931"/>
                <a:ext cx="3962400"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D4181EF-1DDB-C4DA-3A97-ED9494770E12}"/>
                  </a:ext>
                </a:extLst>
              </p:cNvPr>
              <p:cNvSpPr txBox="1"/>
              <p:nvPr/>
            </p:nvSpPr>
            <p:spPr>
              <a:xfrm>
                <a:off x="5935579" y="3227699"/>
                <a:ext cx="3962400"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B2A7562-6C8F-C42A-C960-C67E36A97A21}"/>
                  </a:ext>
                </a:extLst>
              </p:cNvPr>
              <p:cNvSpPr txBox="1"/>
              <p:nvPr/>
            </p:nvSpPr>
            <p:spPr>
              <a:xfrm>
                <a:off x="6763019" y="2901830"/>
                <a:ext cx="3962400"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MESSAGE METRICS</a:t>
                </a:r>
              </a:p>
            </p:txBody>
          </p:sp>
        </p:grpSp>
        <p:sp>
          <p:nvSpPr>
            <p:cNvPr id="9" name="TextBox 8">
              <a:extLst>
                <a:ext uri="{FF2B5EF4-FFF2-40B4-BE49-F238E27FC236}">
                  <a16:creationId xmlns:a16="http://schemas.microsoft.com/office/drawing/2014/main" id="{41331532-1772-7E3D-A987-8DF45786150C}"/>
                </a:ext>
              </a:extLst>
            </p:cNvPr>
            <p:cNvSpPr txBox="1"/>
            <p:nvPr/>
          </p:nvSpPr>
          <p:spPr>
            <a:xfrm>
              <a:off x="10825552" y="3888712"/>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2</a:t>
              </a:r>
            </a:p>
          </p:txBody>
        </p:sp>
      </p:grpSp>
      <p:grpSp>
        <p:nvGrpSpPr>
          <p:cNvPr id="16" name="Group 15">
            <a:extLst>
              <a:ext uri="{FF2B5EF4-FFF2-40B4-BE49-F238E27FC236}">
                <a16:creationId xmlns:a16="http://schemas.microsoft.com/office/drawing/2014/main" id="{0898B973-91B5-A164-8A6B-69542090B018}"/>
              </a:ext>
            </a:extLst>
          </p:cNvPr>
          <p:cNvGrpSpPr/>
          <p:nvPr/>
        </p:nvGrpSpPr>
        <p:grpSpPr>
          <a:xfrm>
            <a:off x="-1304237" y="-154164"/>
            <a:ext cx="11234266" cy="6858000"/>
            <a:chOff x="342380" y="131539"/>
            <a:chExt cx="11234266" cy="6858000"/>
          </a:xfrm>
        </p:grpSpPr>
        <p:grpSp>
          <p:nvGrpSpPr>
            <p:cNvPr id="17" name="Group 16">
              <a:extLst>
                <a:ext uri="{FF2B5EF4-FFF2-40B4-BE49-F238E27FC236}">
                  <a16:creationId xmlns:a16="http://schemas.microsoft.com/office/drawing/2014/main" id="{2858F6B6-CEE1-F85B-BE9B-00EDFC640495}"/>
                </a:ext>
              </a:extLst>
            </p:cNvPr>
            <p:cNvGrpSpPr/>
            <p:nvPr/>
          </p:nvGrpSpPr>
          <p:grpSpPr>
            <a:xfrm>
              <a:off x="342380" y="131539"/>
              <a:ext cx="11234266" cy="6858000"/>
              <a:chOff x="342380" y="131539"/>
              <a:chExt cx="11234266" cy="6858000"/>
            </a:xfrm>
          </p:grpSpPr>
          <p:sp>
            <p:nvSpPr>
              <p:cNvPr id="26" name="Rectangle 25">
                <a:extLst>
                  <a:ext uri="{FF2B5EF4-FFF2-40B4-BE49-F238E27FC236}">
                    <a16:creationId xmlns:a16="http://schemas.microsoft.com/office/drawing/2014/main" id="{7A35EE92-AA64-D372-427D-A76CB59D30E3}"/>
                  </a:ext>
                </a:extLst>
              </p:cNvPr>
              <p:cNvSpPr/>
              <p:nvPr/>
            </p:nvSpPr>
            <p:spPr>
              <a:xfrm>
                <a:off x="342380" y="131539"/>
                <a:ext cx="10711543" cy="685800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47761A2C-D73A-922C-91A9-2647861C8BEA}"/>
                  </a:ext>
                </a:extLst>
              </p:cNvPr>
              <p:cNvSpPr/>
              <p:nvPr/>
            </p:nvSpPr>
            <p:spPr>
              <a:xfrm>
                <a:off x="10571811" y="2842941"/>
                <a:ext cx="1004835" cy="75362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18" name="Group 17">
              <a:extLst>
                <a:ext uri="{FF2B5EF4-FFF2-40B4-BE49-F238E27FC236}">
                  <a16:creationId xmlns:a16="http://schemas.microsoft.com/office/drawing/2014/main" id="{996E181E-C85E-3025-1007-E5962ABA10B8}"/>
                </a:ext>
              </a:extLst>
            </p:cNvPr>
            <p:cNvGrpSpPr/>
            <p:nvPr/>
          </p:nvGrpSpPr>
          <p:grpSpPr>
            <a:xfrm>
              <a:off x="5942463" y="756036"/>
              <a:ext cx="4433784" cy="3316152"/>
              <a:chOff x="5878294" y="473896"/>
              <a:chExt cx="4433784" cy="3316152"/>
            </a:xfrm>
          </p:grpSpPr>
          <p:sp>
            <p:nvSpPr>
              <p:cNvPr id="20" name="TextBox 19">
                <a:extLst>
                  <a:ext uri="{FF2B5EF4-FFF2-40B4-BE49-F238E27FC236}">
                    <a16:creationId xmlns:a16="http://schemas.microsoft.com/office/drawing/2014/main" id="{7F9ABBAA-214F-280B-C0FF-5618641AE766}"/>
                  </a:ext>
                </a:extLst>
              </p:cNvPr>
              <p:cNvSpPr txBox="1"/>
              <p:nvPr/>
            </p:nvSpPr>
            <p:spPr>
              <a:xfrm>
                <a:off x="6192252" y="473896"/>
                <a:ext cx="3753853"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1E67CBA-68CC-9376-EE17-24B491AE51CE}"/>
                  </a:ext>
                </a:extLst>
              </p:cNvPr>
              <p:cNvSpPr txBox="1"/>
              <p:nvPr/>
            </p:nvSpPr>
            <p:spPr>
              <a:xfrm>
                <a:off x="6192251" y="1909078"/>
                <a:ext cx="3753853"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1DAD0DCC-D859-A8D8-7EF2-44E5DCDC24BC}"/>
                  </a:ext>
                </a:extLst>
              </p:cNvPr>
              <p:cNvSpPr txBox="1"/>
              <p:nvPr/>
            </p:nvSpPr>
            <p:spPr>
              <a:xfrm>
                <a:off x="5878294" y="2220388"/>
                <a:ext cx="4433784"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USER ENGAGEMENT</a:t>
                </a:r>
              </a:p>
            </p:txBody>
          </p:sp>
        </p:grpSp>
        <p:sp>
          <p:nvSpPr>
            <p:cNvPr id="19" name="TextBox 18">
              <a:extLst>
                <a:ext uri="{FF2B5EF4-FFF2-40B4-BE49-F238E27FC236}">
                  <a16:creationId xmlns:a16="http://schemas.microsoft.com/office/drawing/2014/main" id="{BBAB491B-EC55-9DCF-2592-DDD53F4C299C}"/>
                </a:ext>
              </a:extLst>
            </p:cNvPr>
            <p:cNvSpPr txBox="1"/>
            <p:nvPr/>
          </p:nvSpPr>
          <p:spPr>
            <a:xfrm>
              <a:off x="10918593" y="284294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3</a:t>
              </a:r>
            </a:p>
          </p:txBody>
        </p:sp>
      </p:grpSp>
      <p:grpSp>
        <p:nvGrpSpPr>
          <p:cNvPr id="29" name="Group 28">
            <a:extLst>
              <a:ext uri="{FF2B5EF4-FFF2-40B4-BE49-F238E27FC236}">
                <a16:creationId xmlns:a16="http://schemas.microsoft.com/office/drawing/2014/main" id="{9602D67E-B0CF-B2CD-801C-CC7BEF80F74A}"/>
              </a:ext>
            </a:extLst>
          </p:cNvPr>
          <p:cNvGrpSpPr/>
          <p:nvPr/>
        </p:nvGrpSpPr>
        <p:grpSpPr>
          <a:xfrm>
            <a:off x="-2060842" y="-67996"/>
            <a:ext cx="11451936" cy="6858000"/>
            <a:chOff x="73522" y="165726"/>
            <a:chExt cx="11451936" cy="6858000"/>
          </a:xfrm>
        </p:grpSpPr>
        <p:grpSp>
          <p:nvGrpSpPr>
            <p:cNvPr id="30" name="Group 29">
              <a:extLst>
                <a:ext uri="{FF2B5EF4-FFF2-40B4-BE49-F238E27FC236}">
                  <a16:creationId xmlns:a16="http://schemas.microsoft.com/office/drawing/2014/main" id="{EAEC8166-C2F2-ADC5-398E-D215D6B354A8}"/>
                </a:ext>
              </a:extLst>
            </p:cNvPr>
            <p:cNvGrpSpPr/>
            <p:nvPr/>
          </p:nvGrpSpPr>
          <p:grpSpPr>
            <a:xfrm>
              <a:off x="73522" y="165726"/>
              <a:ext cx="11451936" cy="6858000"/>
              <a:chOff x="73522" y="165726"/>
              <a:chExt cx="11451936" cy="6858000"/>
            </a:xfrm>
          </p:grpSpPr>
          <p:sp>
            <p:nvSpPr>
              <p:cNvPr id="36" name="Rectangle 35">
                <a:extLst>
                  <a:ext uri="{FF2B5EF4-FFF2-40B4-BE49-F238E27FC236}">
                    <a16:creationId xmlns:a16="http://schemas.microsoft.com/office/drawing/2014/main" id="{9786EE21-7E1B-D3A3-800E-F963A1FE4B99}"/>
                  </a:ext>
                </a:extLst>
              </p:cNvPr>
              <p:cNvSpPr/>
              <p:nvPr/>
            </p:nvSpPr>
            <p:spPr>
              <a:xfrm>
                <a:off x="73522" y="165726"/>
                <a:ext cx="10711543" cy="68580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Rounded Corners 36">
                <a:extLst>
                  <a:ext uri="{FF2B5EF4-FFF2-40B4-BE49-F238E27FC236}">
                    <a16:creationId xmlns:a16="http://schemas.microsoft.com/office/drawing/2014/main" id="{56C854AB-38DD-3E72-7C87-D314E53CA90C}"/>
                  </a:ext>
                </a:extLst>
              </p:cNvPr>
              <p:cNvSpPr/>
              <p:nvPr/>
            </p:nvSpPr>
            <p:spPr>
              <a:xfrm>
                <a:off x="10520623" y="1750925"/>
                <a:ext cx="1004835" cy="75362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31" name="Group 30">
              <a:extLst>
                <a:ext uri="{FF2B5EF4-FFF2-40B4-BE49-F238E27FC236}">
                  <a16:creationId xmlns:a16="http://schemas.microsoft.com/office/drawing/2014/main" id="{A299ABCC-4B05-0B87-D14F-460523AC1232}"/>
                </a:ext>
              </a:extLst>
            </p:cNvPr>
            <p:cNvGrpSpPr/>
            <p:nvPr/>
          </p:nvGrpSpPr>
          <p:grpSpPr>
            <a:xfrm>
              <a:off x="5692037" y="673707"/>
              <a:ext cx="4267200" cy="2428299"/>
              <a:chOff x="5692037" y="673707"/>
              <a:chExt cx="4267200" cy="2428299"/>
            </a:xfrm>
          </p:grpSpPr>
          <p:sp>
            <p:nvSpPr>
              <p:cNvPr id="34" name="TextBox 33">
                <a:extLst>
                  <a:ext uri="{FF2B5EF4-FFF2-40B4-BE49-F238E27FC236}">
                    <a16:creationId xmlns:a16="http://schemas.microsoft.com/office/drawing/2014/main" id="{F9D7AE88-D5EB-2568-0838-8E79DC8B8C01}"/>
                  </a:ext>
                </a:extLst>
              </p:cNvPr>
              <p:cNvSpPr txBox="1"/>
              <p:nvPr/>
            </p:nvSpPr>
            <p:spPr>
              <a:xfrm>
                <a:off x="5772248" y="673707"/>
                <a:ext cx="4106779"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24BB4C2A-375F-3BBA-C92B-49F8BEB41027}"/>
                  </a:ext>
                </a:extLst>
              </p:cNvPr>
              <p:cNvSpPr txBox="1"/>
              <p:nvPr/>
            </p:nvSpPr>
            <p:spPr>
              <a:xfrm>
                <a:off x="5692037" y="1901677"/>
                <a:ext cx="4267200" cy="1200329"/>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IMPROVES COMMUNICATION</a:t>
                </a:r>
              </a:p>
            </p:txBody>
          </p:sp>
        </p:grpSp>
        <p:sp>
          <p:nvSpPr>
            <p:cNvPr id="33" name="TextBox 32">
              <a:extLst>
                <a:ext uri="{FF2B5EF4-FFF2-40B4-BE49-F238E27FC236}">
                  <a16:creationId xmlns:a16="http://schemas.microsoft.com/office/drawing/2014/main" id="{B1E3365D-A01D-C35F-E120-6D43DC0702CB}"/>
                </a:ext>
              </a:extLst>
            </p:cNvPr>
            <p:cNvSpPr txBox="1"/>
            <p:nvPr/>
          </p:nvSpPr>
          <p:spPr>
            <a:xfrm>
              <a:off x="10730092" y="1750925"/>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4</a:t>
              </a:r>
            </a:p>
          </p:txBody>
        </p:sp>
      </p:grpSp>
      <p:grpSp>
        <p:nvGrpSpPr>
          <p:cNvPr id="38" name="Group 37">
            <a:extLst>
              <a:ext uri="{FF2B5EF4-FFF2-40B4-BE49-F238E27FC236}">
                <a16:creationId xmlns:a16="http://schemas.microsoft.com/office/drawing/2014/main" id="{0CCAEAFE-BBD8-C0C9-F65D-AEA9B38C8589}"/>
              </a:ext>
            </a:extLst>
          </p:cNvPr>
          <p:cNvGrpSpPr/>
          <p:nvPr/>
        </p:nvGrpSpPr>
        <p:grpSpPr>
          <a:xfrm>
            <a:off x="-2726830" y="-177465"/>
            <a:ext cx="11473873" cy="6858000"/>
            <a:chOff x="51584" y="-66903"/>
            <a:chExt cx="11473873" cy="6858000"/>
          </a:xfrm>
        </p:grpSpPr>
        <p:grpSp>
          <p:nvGrpSpPr>
            <p:cNvPr id="39" name="Group 38">
              <a:extLst>
                <a:ext uri="{FF2B5EF4-FFF2-40B4-BE49-F238E27FC236}">
                  <a16:creationId xmlns:a16="http://schemas.microsoft.com/office/drawing/2014/main" id="{5BE1FDD2-447E-132A-3B97-4905253FE193}"/>
                </a:ext>
              </a:extLst>
            </p:cNvPr>
            <p:cNvGrpSpPr/>
            <p:nvPr/>
          </p:nvGrpSpPr>
          <p:grpSpPr>
            <a:xfrm>
              <a:off x="51584" y="-66903"/>
              <a:ext cx="11473873" cy="6858000"/>
              <a:chOff x="51584" y="-66903"/>
              <a:chExt cx="11473873" cy="6858000"/>
            </a:xfrm>
          </p:grpSpPr>
          <p:sp>
            <p:nvSpPr>
              <p:cNvPr id="44" name="Rectangle 43">
                <a:extLst>
                  <a:ext uri="{FF2B5EF4-FFF2-40B4-BE49-F238E27FC236}">
                    <a16:creationId xmlns:a16="http://schemas.microsoft.com/office/drawing/2014/main" id="{75392A88-AFEF-A9BA-A902-7F88EC1FDFDC}"/>
                  </a:ext>
                </a:extLst>
              </p:cNvPr>
              <p:cNvSpPr/>
              <p:nvPr/>
            </p:nvSpPr>
            <p:spPr>
              <a:xfrm>
                <a:off x="51584" y="-66903"/>
                <a:ext cx="10711543"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Rounded Corners 44">
                <a:extLst>
                  <a:ext uri="{FF2B5EF4-FFF2-40B4-BE49-F238E27FC236}">
                    <a16:creationId xmlns:a16="http://schemas.microsoft.com/office/drawing/2014/main" id="{C519DE58-6A3A-4C70-532E-B124FE8DFA86}"/>
                  </a:ext>
                </a:extLst>
              </p:cNvPr>
              <p:cNvSpPr/>
              <p:nvPr/>
            </p:nvSpPr>
            <p:spPr>
              <a:xfrm>
                <a:off x="10520622" y="653143"/>
                <a:ext cx="1004835" cy="75362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grpSp>
        <p:grpSp>
          <p:nvGrpSpPr>
            <p:cNvPr id="40" name="Group 39">
              <a:extLst>
                <a:ext uri="{FF2B5EF4-FFF2-40B4-BE49-F238E27FC236}">
                  <a16:creationId xmlns:a16="http://schemas.microsoft.com/office/drawing/2014/main" id="{9AF9858E-9AB2-D81B-3305-B3093C9F5D2E}"/>
                </a:ext>
              </a:extLst>
            </p:cNvPr>
            <p:cNvGrpSpPr/>
            <p:nvPr/>
          </p:nvGrpSpPr>
          <p:grpSpPr>
            <a:xfrm>
              <a:off x="5772246" y="653143"/>
              <a:ext cx="4267200" cy="1934924"/>
              <a:chOff x="5772246" y="653143"/>
              <a:chExt cx="4267200" cy="1934924"/>
            </a:xfrm>
          </p:grpSpPr>
          <p:sp>
            <p:nvSpPr>
              <p:cNvPr id="42" name="TextBox 41">
                <a:extLst>
                  <a:ext uri="{FF2B5EF4-FFF2-40B4-BE49-F238E27FC236}">
                    <a16:creationId xmlns:a16="http://schemas.microsoft.com/office/drawing/2014/main" id="{51BB936F-0378-B10F-4F78-C7A3EC8686CA}"/>
                  </a:ext>
                </a:extLst>
              </p:cNvPr>
              <p:cNvSpPr txBox="1"/>
              <p:nvPr/>
            </p:nvSpPr>
            <p:spPr>
              <a:xfrm>
                <a:off x="5772246" y="653143"/>
                <a:ext cx="4106779" cy="584775"/>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5D7D47A8-7C79-A230-EAA2-362A06E5419E}"/>
                  </a:ext>
                </a:extLst>
              </p:cNvPr>
              <p:cNvSpPr txBox="1"/>
              <p:nvPr/>
            </p:nvSpPr>
            <p:spPr>
              <a:xfrm>
                <a:off x="5772246" y="2064847"/>
                <a:ext cx="42672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USER FRIENDLY</a:t>
                </a:r>
              </a:p>
            </p:txBody>
          </p:sp>
        </p:grpSp>
        <p:sp>
          <p:nvSpPr>
            <p:cNvPr id="41" name="TextBox 40">
              <a:extLst>
                <a:ext uri="{FF2B5EF4-FFF2-40B4-BE49-F238E27FC236}">
                  <a16:creationId xmlns:a16="http://schemas.microsoft.com/office/drawing/2014/main" id="{5F71A310-9E76-F052-A0FE-8993981CB169}"/>
                </a:ext>
              </a:extLst>
            </p:cNvPr>
            <p:cNvSpPr txBox="1"/>
            <p:nvPr/>
          </p:nvSpPr>
          <p:spPr>
            <a:xfrm>
              <a:off x="10878501" y="626111"/>
              <a:ext cx="5858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5</a:t>
              </a:r>
            </a:p>
          </p:txBody>
        </p:sp>
      </p:grpSp>
    </p:spTree>
    <p:extLst>
      <p:ext uri="{BB962C8B-B14F-4D97-AF65-F5344CB8AC3E}">
        <p14:creationId xmlns:p14="http://schemas.microsoft.com/office/powerpoint/2010/main" val="2995862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1FACB9F-6FD1-3DEC-8E31-02BDC3FFC6AC}"/>
              </a:ext>
            </a:extLst>
          </p:cNvPr>
          <p:cNvGrpSpPr/>
          <p:nvPr/>
        </p:nvGrpSpPr>
        <p:grpSpPr>
          <a:xfrm>
            <a:off x="5839496" y="0"/>
            <a:ext cx="7196565" cy="6654759"/>
            <a:chOff x="5879690" y="0"/>
            <a:chExt cx="7196565" cy="6654759"/>
          </a:xfrm>
          <a:pattFill prst="solidDmnd">
            <a:fgClr>
              <a:schemeClr val="bg2">
                <a:lumMod val="75000"/>
              </a:schemeClr>
            </a:fgClr>
            <a:bgClr>
              <a:schemeClr val="accent6">
                <a:lumMod val="60000"/>
                <a:lumOff val="40000"/>
              </a:schemeClr>
            </a:bgClr>
          </a:pattFill>
        </p:grpSpPr>
        <p:sp>
          <p:nvSpPr>
            <p:cNvPr id="2" name="Rectangle 1">
              <a:extLst>
                <a:ext uri="{FF2B5EF4-FFF2-40B4-BE49-F238E27FC236}">
                  <a16:creationId xmlns:a16="http://schemas.microsoft.com/office/drawing/2014/main" id="{B20272D3-8396-0F16-99B7-26692C26A443}"/>
                </a:ext>
              </a:extLst>
            </p:cNvPr>
            <p:cNvSpPr/>
            <p:nvPr/>
          </p:nvSpPr>
          <p:spPr>
            <a:xfrm rot="20584611">
              <a:off x="5879690" y="0"/>
              <a:ext cx="6312310" cy="196645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80DE2169-1C89-2451-9B0D-1CD633BBF43D}"/>
                </a:ext>
              </a:extLst>
            </p:cNvPr>
            <p:cNvSpPr/>
            <p:nvPr/>
          </p:nvSpPr>
          <p:spPr>
            <a:xfrm rot="20527988">
              <a:off x="8014452" y="1969077"/>
              <a:ext cx="4798142" cy="206091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585956E2-FFBB-B822-3D2F-A7F451109F66}"/>
                </a:ext>
              </a:extLst>
            </p:cNvPr>
            <p:cNvSpPr/>
            <p:nvPr/>
          </p:nvSpPr>
          <p:spPr>
            <a:xfrm rot="20414187">
              <a:off x="6763945" y="4688307"/>
              <a:ext cx="6312310" cy="196645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3" name="Group 12">
            <a:extLst>
              <a:ext uri="{FF2B5EF4-FFF2-40B4-BE49-F238E27FC236}">
                <a16:creationId xmlns:a16="http://schemas.microsoft.com/office/drawing/2014/main" id="{6A58B2AA-4D42-F858-ACB8-1D36975FB338}"/>
              </a:ext>
            </a:extLst>
          </p:cNvPr>
          <p:cNvGrpSpPr/>
          <p:nvPr/>
        </p:nvGrpSpPr>
        <p:grpSpPr>
          <a:xfrm>
            <a:off x="217475" y="2356958"/>
            <a:ext cx="5239429" cy="2796200"/>
            <a:chOff x="217475" y="2356958"/>
            <a:chExt cx="5239429" cy="2796200"/>
          </a:xfrm>
        </p:grpSpPr>
        <p:sp>
          <p:nvSpPr>
            <p:cNvPr id="7" name="TextBox 6">
              <a:extLst>
                <a:ext uri="{FF2B5EF4-FFF2-40B4-BE49-F238E27FC236}">
                  <a16:creationId xmlns:a16="http://schemas.microsoft.com/office/drawing/2014/main" id="{A5133CA3-E806-7D75-A583-18E931F3C687}"/>
                </a:ext>
              </a:extLst>
            </p:cNvPr>
            <p:cNvSpPr txBox="1"/>
            <p:nvPr/>
          </p:nvSpPr>
          <p:spPr>
            <a:xfrm>
              <a:off x="217475" y="2356958"/>
              <a:ext cx="5201265" cy="1754326"/>
            </a:xfrm>
            <a:prstGeom prst="rect">
              <a:avLst/>
            </a:prstGeom>
            <a:noFill/>
          </p:spPr>
          <p:txBody>
            <a:bodyPr wrap="square" rtlCol="0">
              <a:spAutoFit/>
            </a:bodyPr>
            <a:lstStyle/>
            <a:p>
              <a:pPr algn="ctr"/>
              <a:r>
                <a:rPr lang="en-IN" sz="5400" dirty="0">
                  <a:latin typeface="Times New Roman" panose="02020603050405020304" pitchFamily="18" charset="0"/>
                  <a:cs typeface="Times New Roman" panose="02020603050405020304" pitchFamily="18" charset="0"/>
                </a:rPr>
                <a:t>THANK YOU</a:t>
              </a:r>
            </a:p>
            <a:p>
              <a:pPr algn="ctr"/>
              <a:r>
                <a:rPr lang="en-IN" sz="54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28ED6399-1C48-F73B-038F-5FDEE5A137A8}"/>
                </a:ext>
              </a:extLst>
            </p:cNvPr>
            <p:cNvSpPr txBox="1"/>
            <p:nvPr/>
          </p:nvSpPr>
          <p:spPr>
            <a:xfrm>
              <a:off x="255639" y="3429000"/>
              <a:ext cx="5201265" cy="523220"/>
            </a:xfrm>
            <a:prstGeom prst="rect">
              <a:avLst/>
            </a:prstGeom>
            <a:noFill/>
          </p:spPr>
          <p:txBody>
            <a:bodyPr wrap="square" rtlCol="0">
              <a:spAutoFit/>
            </a:bodyPr>
            <a:lstStyle/>
            <a:p>
              <a:endParaRPr lang="en-IN" sz="2800" dirty="0"/>
            </a:p>
          </p:txBody>
        </p:sp>
        <p:sp>
          <p:nvSpPr>
            <p:cNvPr id="10" name="TextBox 9">
              <a:extLst>
                <a:ext uri="{FF2B5EF4-FFF2-40B4-BE49-F238E27FC236}">
                  <a16:creationId xmlns:a16="http://schemas.microsoft.com/office/drawing/2014/main" id="{4B41498D-F618-E119-DC1D-4A57EDE270F3}"/>
                </a:ext>
              </a:extLst>
            </p:cNvPr>
            <p:cNvSpPr txBox="1"/>
            <p:nvPr/>
          </p:nvSpPr>
          <p:spPr>
            <a:xfrm>
              <a:off x="255639" y="4047761"/>
              <a:ext cx="5201265" cy="523220"/>
            </a:xfrm>
            <a:prstGeom prst="rect">
              <a:avLst/>
            </a:prstGeom>
            <a:noFill/>
          </p:spPr>
          <p:txBody>
            <a:bodyPr wrap="square" rtlCol="0">
              <a:spAutoFit/>
            </a:bodyPr>
            <a:lstStyle/>
            <a:p>
              <a:endParaRPr lang="en-IN" sz="2800" dirty="0"/>
            </a:p>
          </p:txBody>
        </p:sp>
        <p:sp>
          <p:nvSpPr>
            <p:cNvPr id="11" name="TextBox 10">
              <a:extLst>
                <a:ext uri="{FF2B5EF4-FFF2-40B4-BE49-F238E27FC236}">
                  <a16:creationId xmlns:a16="http://schemas.microsoft.com/office/drawing/2014/main" id="{962A51F3-E702-1463-93FF-75E859D6B0E9}"/>
                </a:ext>
              </a:extLst>
            </p:cNvPr>
            <p:cNvSpPr txBox="1"/>
            <p:nvPr/>
          </p:nvSpPr>
          <p:spPr>
            <a:xfrm>
              <a:off x="255639" y="3952220"/>
              <a:ext cx="5201265" cy="523220"/>
            </a:xfrm>
            <a:prstGeom prst="rect">
              <a:avLst/>
            </a:prstGeom>
            <a:noFill/>
          </p:spPr>
          <p:txBody>
            <a:bodyPr wrap="square" rtlCol="0">
              <a:spAutoFit/>
            </a:bodyPr>
            <a:lstStyle/>
            <a:p>
              <a:endParaRPr lang="en-IN" sz="2800" dirty="0"/>
            </a:p>
          </p:txBody>
        </p:sp>
        <p:sp>
          <p:nvSpPr>
            <p:cNvPr id="12" name="TextBox 11">
              <a:extLst>
                <a:ext uri="{FF2B5EF4-FFF2-40B4-BE49-F238E27FC236}">
                  <a16:creationId xmlns:a16="http://schemas.microsoft.com/office/drawing/2014/main" id="{DE7E8F99-0AF9-5E6F-E31B-98831C3B4F83}"/>
                </a:ext>
              </a:extLst>
            </p:cNvPr>
            <p:cNvSpPr txBox="1"/>
            <p:nvPr/>
          </p:nvSpPr>
          <p:spPr>
            <a:xfrm>
              <a:off x="255639" y="4629938"/>
              <a:ext cx="5201265" cy="523220"/>
            </a:xfrm>
            <a:prstGeom prst="rect">
              <a:avLst/>
            </a:prstGeom>
            <a:noFill/>
          </p:spPr>
          <p:txBody>
            <a:bodyPr wrap="square" rtlCol="0">
              <a:spAutoFit/>
            </a:bodyPr>
            <a:lstStyle/>
            <a:p>
              <a:endParaRPr lang="en-IN" sz="2800" dirty="0"/>
            </a:p>
          </p:txBody>
        </p:sp>
      </p:grpSp>
    </p:spTree>
    <p:extLst>
      <p:ext uri="{BB962C8B-B14F-4D97-AF65-F5344CB8AC3E}">
        <p14:creationId xmlns:p14="http://schemas.microsoft.com/office/powerpoint/2010/main" val="371953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0-#ppt_w/2"/>
                                          </p:val>
                                        </p:tav>
                                        <p:tav tm="100000">
                                          <p:val>
                                            <p:strVal val="#ppt_x"/>
                                          </p:val>
                                        </p:tav>
                                      </p:tavLst>
                                    </p:anim>
                                    <p:anim calcmode="lin" valueType="num">
                                      <p:cBhvr additive="base">
                                        <p:cTn id="12"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100000">
              <a:schemeClr val="accent1">
                <a:lumMod val="5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074" name="Picture 2" descr="What is Machine Learning? Machine Learning Technique Complete Guide">
            <a:extLst>
              <a:ext uri="{FF2B5EF4-FFF2-40B4-BE49-F238E27FC236}">
                <a16:creationId xmlns:a16="http://schemas.microsoft.com/office/drawing/2014/main" id="{3DB23179-C7C7-C4C1-4691-CF2D22C6E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9E00A67-7E5A-1E29-B0ED-914F5BFC3688}"/>
              </a:ext>
            </a:extLst>
          </p:cNvPr>
          <p:cNvGrpSpPr/>
          <p:nvPr/>
        </p:nvGrpSpPr>
        <p:grpSpPr>
          <a:xfrm>
            <a:off x="6221360" y="626806"/>
            <a:ext cx="5884608" cy="5604387"/>
            <a:chOff x="6201696" y="626806"/>
            <a:chExt cx="5884608" cy="5604387"/>
          </a:xfrm>
        </p:grpSpPr>
        <p:sp>
          <p:nvSpPr>
            <p:cNvPr id="9" name="Rectangle 8">
              <a:extLst>
                <a:ext uri="{FF2B5EF4-FFF2-40B4-BE49-F238E27FC236}">
                  <a16:creationId xmlns:a16="http://schemas.microsoft.com/office/drawing/2014/main" id="{D16F1792-DF29-A612-9686-A62EFE574ED5}"/>
                </a:ext>
              </a:extLst>
            </p:cNvPr>
            <p:cNvSpPr/>
            <p:nvPr/>
          </p:nvSpPr>
          <p:spPr>
            <a:xfrm>
              <a:off x="6201696" y="626806"/>
              <a:ext cx="5884608" cy="560438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6016CA-A30A-B27F-6E1E-699947A228A0}"/>
                </a:ext>
              </a:extLst>
            </p:cNvPr>
            <p:cNvSpPr txBox="1"/>
            <p:nvPr/>
          </p:nvSpPr>
          <p:spPr>
            <a:xfrm>
              <a:off x="6395883" y="1335040"/>
              <a:ext cx="5456903" cy="4093428"/>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IN AN ERA DOMINATED BY  DIGITAL COMMUNICATION,WHATSAPP HAS EMERGED AS A PRIMARY PLATFORMFOR EXCHANGING MESSAGES AND MEDIA.THE WHATSAPP CHAT ANALYZER HELPS US IN UNDERSTANDING OUR CONVERSATION IN THE PLATFORM.IT CRUNCHES OUR DATA INTO EASY TO DIGEST INSIGHTS SUCH AS HOW MANY MESSAGES WE HAVE SEND , OUR BUSIEST DAY AND SO ON. IT IS A SIMPLE WAY TO MAKE SENSE OF OUR CHAT AND IMPROVE OUR COMMUNICATION GAME </a:t>
              </a:r>
            </a:p>
          </p:txBody>
        </p:sp>
      </p:grpSp>
      <p:sp>
        <p:nvSpPr>
          <p:cNvPr id="7" name="Rectangle 6">
            <a:extLst>
              <a:ext uri="{FF2B5EF4-FFF2-40B4-BE49-F238E27FC236}">
                <a16:creationId xmlns:a16="http://schemas.microsoft.com/office/drawing/2014/main" id="{C3B27CCA-C2AD-A9F9-AB97-D373E786D79F}"/>
              </a:ext>
            </a:extLst>
          </p:cNvPr>
          <p:cNvSpPr/>
          <p:nvPr/>
        </p:nvSpPr>
        <p:spPr>
          <a:xfrm>
            <a:off x="191726" y="626806"/>
            <a:ext cx="5884608" cy="56043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solidFill>
                  <a:schemeClr val="tx1">
                    <a:lumMod val="65000"/>
                    <a:lumOff val="35000"/>
                  </a:schemeClr>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5778319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050" name="Picture 2" descr="What is Machine Learning? Machine Learning Technique Complete Guide">
            <a:extLst>
              <a:ext uri="{FF2B5EF4-FFF2-40B4-BE49-F238E27FC236}">
                <a16:creationId xmlns:a16="http://schemas.microsoft.com/office/drawing/2014/main" id="{A4489E59-0157-D503-6F78-E840185A0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420" y="2308664"/>
            <a:ext cx="4423161" cy="224067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76CBA996-D1B4-49CE-A453-D77321FC6021}"/>
              </a:ext>
            </a:extLst>
          </p:cNvPr>
          <p:cNvGrpSpPr/>
          <p:nvPr/>
        </p:nvGrpSpPr>
        <p:grpSpPr>
          <a:xfrm>
            <a:off x="3153696" y="626807"/>
            <a:ext cx="5884608" cy="5604387"/>
            <a:chOff x="6217354" y="544520"/>
            <a:chExt cx="5884608" cy="5604387"/>
          </a:xfrm>
        </p:grpSpPr>
        <p:sp>
          <p:nvSpPr>
            <p:cNvPr id="9" name="Rectangle 8">
              <a:extLst>
                <a:ext uri="{FF2B5EF4-FFF2-40B4-BE49-F238E27FC236}">
                  <a16:creationId xmlns:a16="http://schemas.microsoft.com/office/drawing/2014/main" id="{D16F1792-DF29-A612-9686-A62EFE574ED5}"/>
                </a:ext>
              </a:extLst>
            </p:cNvPr>
            <p:cNvSpPr/>
            <p:nvPr/>
          </p:nvSpPr>
          <p:spPr>
            <a:xfrm>
              <a:off x="6217354" y="544520"/>
              <a:ext cx="5884608" cy="560438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sz="28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FCCF98E8-7595-0117-29E0-26428B612F58}"/>
                </a:ext>
              </a:extLst>
            </p:cNvPr>
            <p:cNvGrpSpPr/>
            <p:nvPr/>
          </p:nvGrpSpPr>
          <p:grpSpPr>
            <a:xfrm>
              <a:off x="6542909" y="1129296"/>
              <a:ext cx="5240593" cy="3799145"/>
              <a:chOff x="6542909" y="1129296"/>
              <a:chExt cx="5240593" cy="3799145"/>
            </a:xfrm>
          </p:grpSpPr>
          <p:sp>
            <p:nvSpPr>
              <p:cNvPr id="2" name="TextBox 1">
                <a:extLst>
                  <a:ext uri="{FF2B5EF4-FFF2-40B4-BE49-F238E27FC236}">
                    <a16:creationId xmlns:a16="http://schemas.microsoft.com/office/drawing/2014/main" id="{FB2BC15E-6DED-C27A-E353-0768FB4EFCA1}"/>
                  </a:ext>
                </a:extLst>
              </p:cNvPr>
              <p:cNvSpPr txBox="1"/>
              <p:nvPr/>
            </p:nvSpPr>
            <p:spPr>
              <a:xfrm>
                <a:off x="6542909" y="1129296"/>
                <a:ext cx="5240593" cy="1569660"/>
              </a:xfrm>
              <a:prstGeom prst="rect">
                <a:avLst/>
              </a:prstGeom>
              <a:noFill/>
            </p:spPr>
            <p:txBody>
              <a:bodyPr wrap="square" rtlCol="0">
                <a:spAutoFit/>
              </a:bodyPr>
              <a:lstStyle/>
              <a:p>
                <a:pPr marL="457200" indent="-457200">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ENHANCED COMMUNICATION UNDERSTANDING</a:t>
                </a:r>
              </a:p>
            </p:txBody>
          </p:sp>
          <p:sp>
            <p:nvSpPr>
              <p:cNvPr id="4" name="TextBox 3">
                <a:extLst>
                  <a:ext uri="{FF2B5EF4-FFF2-40B4-BE49-F238E27FC236}">
                    <a16:creationId xmlns:a16="http://schemas.microsoft.com/office/drawing/2014/main" id="{782CB905-93B1-00A6-4330-534CFB510D1D}"/>
                  </a:ext>
                </a:extLst>
              </p:cNvPr>
              <p:cNvSpPr txBox="1"/>
              <p:nvPr/>
            </p:nvSpPr>
            <p:spPr>
              <a:xfrm>
                <a:off x="6542909" y="3206353"/>
                <a:ext cx="4640826" cy="584775"/>
              </a:xfrm>
              <a:prstGeom prst="rect">
                <a:avLst/>
              </a:prstGeom>
              <a:noFill/>
            </p:spPr>
            <p:txBody>
              <a:bodyPr wrap="square" rtlCol="0">
                <a:spAutoFit/>
              </a:bodyPr>
              <a:lstStyle/>
              <a:p>
                <a:pPr marL="457200" indent="-457200">
                  <a:buFont typeface="Arial" panose="020B0604020202020204" pitchFamily="34" charset="0"/>
                  <a:buChar char="•"/>
                </a:pPr>
                <a:r>
                  <a:rPr lang="en-IN" sz="3200" dirty="0">
                    <a:solidFill>
                      <a:schemeClr val="bg1"/>
                    </a:solidFill>
                  </a:rPr>
                  <a:t>ACTIVITY PEAK</a:t>
                </a:r>
              </a:p>
            </p:txBody>
          </p:sp>
          <p:sp>
            <p:nvSpPr>
              <p:cNvPr id="5" name="TextBox 4">
                <a:extLst>
                  <a:ext uri="{FF2B5EF4-FFF2-40B4-BE49-F238E27FC236}">
                    <a16:creationId xmlns:a16="http://schemas.microsoft.com/office/drawing/2014/main" id="{C910488C-C25D-B12B-8E96-F0B880E06265}"/>
                  </a:ext>
                </a:extLst>
              </p:cNvPr>
              <p:cNvSpPr txBox="1"/>
              <p:nvPr/>
            </p:nvSpPr>
            <p:spPr>
              <a:xfrm>
                <a:off x="6542909" y="4343666"/>
                <a:ext cx="4242160" cy="584775"/>
              </a:xfrm>
              <a:prstGeom prst="rect">
                <a:avLst/>
              </a:prstGeom>
              <a:noFill/>
            </p:spPr>
            <p:txBody>
              <a:bodyPr wrap="square" rtlCol="0">
                <a:spAutoFit/>
              </a:bodyPr>
              <a:lstStyle/>
              <a:p>
                <a:pPr marL="457200" indent="-457200">
                  <a:buFont typeface="Arial" panose="020B0604020202020204" pitchFamily="34" charset="0"/>
                  <a:buChar char="•"/>
                </a:pPr>
                <a:r>
                  <a:rPr lang="en-IN" sz="3200" dirty="0">
                    <a:solidFill>
                      <a:schemeClr val="bg1"/>
                    </a:solidFill>
                  </a:rPr>
                  <a:t>CONTENT ANALYSIS</a:t>
                </a:r>
              </a:p>
            </p:txBody>
          </p:sp>
        </p:grpSp>
      </p:grpSp>
      <p:sp>
        <p:nvSpPr>
          <p:cNvPr id="7" name="Rectangle 6">
            <a:extLst>
              <a:ext uri="{FF2B5EF4-FFF2-40B4-BE49-F238E27FC236}">
                <a16:creationId xmlns:a16="http://schemas.microsoft.com/office/drawing/2014/main" id="{C3B27CCA-C2AD-A9F9-AB97-D373E786D79F}"/>
              </a:ext>
            </a:extLst>
          </p:cNvPr>
          <p:cNvSpPr/>
          <p:nvPr/>
        </p:nvSpPr>
        <p:spPr>
          <a:xfrm>
            <a:off x="3153696" y="626807"/>
            <a:ext cx="5884608" cy="56043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1">
                    <a:lumMod val="65000"/>
                    <a:lumOff val="35000"/>
                  </a:schemeClr>
                </a:solidFill>
                <a:latin typeface="Times New Roman" panose="02020603050405020304" pitchFamily="18" charset="0"/>
                <a:cs typeface="Times New Roman" panose="02020603050405020304" pitchFamily="18" charset="0"/>
              </a:rPr>
              <a:t>WHY WHATSAPP CHAT ANALYZER</a:t>
            </a:r>
          </a:p>
        </p:txBody>
      </p:sp>
    </p:spTree>
    <p:extLst>
      <p:ext uri="{BB962C8B-B14F-4D97-AF65-F5344CB8AC3E}">
        <p14:creationId xmlns:p14="http://schemas.microsoft.com/office/powerpoint/2010/main" val="9208623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100000">
              <a:schemeClr val="accent1">
                <a:lumMod val="5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50" name="Picture 2" descr="What is Machine Learning? Machine Learning Technique Complete Guide">
            <a:extLst>
              <a:ext uri="{FF2B5EF4-FFF2-40B4-BE49-F238E27FC236}">
                <a16:creationId xmlns:a16="http://schemas.microsoft.com/office/drawing/2014/main" id="{A4489E59-0157-D503-6F78-E840185A0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8" y="0"/>
            <a:ext cx="12270658"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76CBA996-D1B4-49CE-A453-D77321FC6021}"/>
              </a:ext>
            </a:extLst>
          </p:cNvPr>
          <p:cNvGrpSpPr/>
          <p:nvPr/>
        </p:nvGrpSpPr>
        <p:grpSpPr>
          <a:xfrm>
            <a:off x="6221361" y="626806"/>
            <a:ext cx="5884608" cy="5604387"/>
            <a:chOff x="6217354" y="544520"/>
            <a:chExt cx="5884608" cy="5604387"/>
          </a:xfrm>
        </p:grpSpPr>
        <p:sp>
          <p:nvSpPr>
            <p:cNvPr id="9" name="Rectangle 8">
              <a:extLst>
                <a:ext uri="{FF2B5EF4-FFF2-40B4-BE49-F238E27FC236}">
                  <a16:creationId xmlns:a16="http://schemas.microsoft.com/office/drawing/2014/main" id="{D16F1792-DF29-A612-9686-A62EFE574ED5}"/>
                </a:ext>
              </a:extLst>
            </p:cNvPr>
            <p:cNvSpPr/>
            <p:nvPr/>
          </p:nvSpPr>
          <p:spPr>
            <a:xfrm>
              <a:off x="6217354" y="544520"/>
              <a:ext cx="5884608" cy="5604387"/>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sz="28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FCCF98E8-7595-0117-29E0-26428B612F58}"/>
                </a:ext>
              </a:extLst>
            </p:cNvPr>
            <p:cNvGrpSpPr/>
            <p:nvPr/>
          </p:nvGrpSpPr>
          <p:grpSpPr>
            <a:xfrm>
              <a:off x="6542909" y="1129296"/>
              <a:ext cx="5240593" cy="3799145"/>
              <a:chOff x="6542909" y="1129296"/>
              <a:chExt cx="5240593" cy="3799145"/>
            </a:xfrm>
          </p:grpSpPr>
          <p:sp>
            <p:nvSpPr>
              <p:cNvPr id="2" name="TextBox 1">
                <a:extLst>
                  <a:ext uri="{FF2B5EF4-FFF2-40B4-BE49-F238E27FC236}">
                    <a16:creationId xmlns:a16="http://schemas.microsoft.com/office/drawing/2014/main" id="{FB2BC15E-6DED-C27A-E353-0768FB4EFCA1}"/>
                  </a:ext>
                </a:extLst>
              </p:cNvPr>
              <p:cNvSpPr txBox="1"/>
              <p:nvPr/>
            </p:nvSpPr>
            <p:spPr>
              <a:xfrm>
                <a:off x="6542909" y="1129296"/>
                <a:ext cx="5240593" cy="1569660"/>
              </a:xfrm>
              <a:prstGeom prst="rect">
                <a:avLst/>
              </a:prstGeom>
              <a:noFill/>
            </p:spPr>
            <p:txBody>
              <a:bodyPr wrap="square" rtlCol="0">
                <a:spAutoFit/>
              </a:bodyPr>
              <a:lstStyle/>
              <a:p>
                <a:pPr marL="457200" indent="-457200">
                  <a:buFont typeface="Arial" panose="020B0604020202020204" pitchFamily="34" charset="0"/>
                  <a:buChar char="•"/>
                </a:pPr>
                <a:r>
                  <a:rPr lang="en-IN" sz="3200" dirty="0">
                    <a:solidFill>
                      <a:schemeClr val="bg1"/>
                    </a:solidFill>
                    <a:latin typeface="Times New Roman" panose="02020603050405020304" pitchFamily="18" charset="0"/>
                    <a:cs typeface="Times New Roman" panose="02020603050405020304" pitchFamily="18" charset="0"/>
                  </a:rPr>
                  <a:t>ENHANCED COMMUNICATION UNDERSTANDING</a:t>
                </a:r>
              </a:p>
            </p:txBody>
          </p:sp>
          <p:sp>
            <p:nvSpPr>
              <p:cNvPr id="4" name="TextBox 3">
                <a:extLst>
                  <a:ext uri="{FF2B5EF4-FFF2-40B4-BE49-F238E27FC236}">
                    <a16:creationId xmlns:a16="http://schemas.microsoft.com/office/drawing/2014/main" id="{782CB905-93B1-00A6-4330-534CFB510D1D}"/>
                  </a:ext>
                </a:extLst>
              </p:cNvPr>
              <p:cNvSpPr txBox="1"/>
              <p:nvPr/>
            </p:nvSpPr>
            <p:spPr>
              <a:xfrm>
                <a:off x="6542909" y="3228923"/>
                <a:ext cx="4640826" cy="584775"/>
              </a:xfrm>
              <a:prstGeom prst="rect">
                <a:avLst/>
              </a:prstGeom>
              <a:noFill/>
            </p:spPr>
            <p:txBody>
              <a:bodyPr wrap="square" rtlCol="0">
                <a:spAutoFit/>
              </a:bodyPr>
              <a:lstStyle/>
              <a:p>
                <a:pPr marL="457200" indent="-457200">
                  <a:buFont typeface="Arial" panose="020B0604020202020204" pitchFamily="34" charset="0"/>
                  <a:buChar char="•"/>
                </a:pPr>
                <a:r>
                  <a:rPr lang="en-IN" sz="3200" dirty="0">
                    <a:solidFill>
                      <a:schemeClr val="bg1"/>
                    </a:solidFill>
                  </a:rPr>
                  <a:t>ACTIVITY PEAK</a:t>
                </a:r>
              </a:p>
            </p:txBody>
          </p:sp>
          <p:sp>
            <p:nvSpPr>
              <p:cNvPr id="5" name="TextBox 4">
                <a:extLst>
                  <a:ext uri="{FF2B5EF4-FFF2-40B4-BE49-F238E27FC236}">
                    <a16:creationId xmlns:a16="http://schemas.microsoft.com/office/drawing/2014/main" id="{C910488C-C25D-B12B-8E96-F0B880E06265}"/>
                  </a:ext>
                </a:extLst>
              </p:cNvPr>
              <p:cNvSpPr txBox="1"/>
              <p:nvPr/>
            </p:nvSpPr>
            <p:spPr>
              <a:xfrm>
                <a:off x="6542909" y="4343666"/>
                <a:ext cx="4242160" cy="584775"/>
              </a:xfrm>
              <a:prstGeom prst="rect">
                <a:avLst/>
              </a:prstGeom>
              <a:noFill/>
            </p:spPr>
            <p:txBody>
              <a:bodyPr wrap="square" rtlCol="0">
                <a:spAutoFit/>
              </a:bodyPr>
              <a:lstStyle/>
              <a:p>
                <a:pPr marL="457200" indent="-457200">
                  <a:buFont typeface="Arial" panose="020B0604020202020204" pitchFamily="34" charset="0"/>
                  <a:buChar char="•"/>
                </a:pPr>
                <a:r>
                  <a:rPr lang="en-IN" sz="3200" dirty="0">
                    <a:solidFill>
                      <a:schemeClr val="bg1"/>
                    </a:solidFill>
                  </a:rPr>
                  <a:t>CONTENT ANALYSIS</a:t>
                </a:r>
              </a:p>
            </p:txBody>
          </p:sp>
        </p:grpSp>
      </p:grpSp>
      <p:sp>
        <p:nvSpPr>
          <p:cNvPr id="7" name="Rectangle 6">
            <a:extLst>
              <a:ext uri="{FF2B5EF4-FFF2-40B4-BE49-F238E27FC236}">
                <a16:creationId xmlns:a16="http://schemas.microsoft.com/office/drawing/2014/main" id="{C3B27CCA-C2AD-A9F9-AB97-D373E786D79F}"/>
              </a:ext>
            </a:extLst>
          </p:cNvPr>
          <p:cNvSpPr/>
          <p:nvPr/>
        </p:nvSpPr>
        <p:spPr>
          <a:xfrm>
            <a:off x="124684" y="626806"/>
            <a:ext cx="5884608" cy="560438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200" dirty="0">
                <a:solidFill>
                  <a:schemeClr val="tx1">
                    <a:lumMod val="65000"/>
                    <a:lumOff val="35000"/>
                  </a:schemeClr>
                </a:solidFill>
                <a:latin typeface="Times New Roman" panose="02020603050405020304" pitchFamily="18" charset="0"/>
                <a:cs typeface="Times New Roman" panose="02020603050405020304" pitchFamily="18" charset="0"/>
              </a:rPr>
              <a:t>WHY WHATSAPP CHAT ANALYZER</a:t>
            </a:r>
          </a:p>
        </p:txBody>
      </p:sp>
    </p:spTree>
    <p:extLst>
      <p:ext uri="{BB962C8B-B14F-4D97-AF65-F5344CB8AC3E}">
        <p14:creationId xmlns:p14="http://schemas.microsoft.com/office/powerpoint/2010/main" val="35695961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DE09BB-B045-06ED-69BA-DC2E8E8BC472}"/>
              </a:ext>
            </a:extLst>
          </p:cNvPr>
          <p:cNvSpPr/>
          <p:nvPr/>
        </p:nvSpPr>
        <p:spPr>
          <a:xfrm>
            <a:off x="2811625" y="2118050"/>
            <a:ext cx="6568750" cy="262190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Times New Roman" panose="02020603050405020304" pitchFamily="18" charset="0"/>
                <a:cs typeface="Times New Roman" panose="02020603050405020304" pitchFamily="18" charset="0"/>
              </a:rPr>
              <a:t>LIBRARIES USED </a:t>
            </a:r>
          </a:p>
        </p:txBody>
      </p:sp>
    </p:spTree>
    <p:extLst>
      <p:ext uri="{BB962C8B-B14F-4D97-AF65-F5344CB8AC3E}">
        <p14:creationId xmlns:p14="http://schemas.microsoft.com/office/powerpoint/2010/main" val="1893195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1770886-4082-BA61-11EF-E8F1B034C1A8}"/>
              </a:ext>
            </a:extLst>
          </p:cNvPr>
          <p:cNvSpPr txBox="1"/>
          <p:nvPr/>
        </p:nvSpPr>
        <p:spPr>
          <a:xfrm>
            <a:off x="2608685" y="2443031"/>
            <a:ext cx="6915538" cy="632903"/>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BCEEF27E-A331-906C-6C6E-2424D7B11FD0}"/>
              </a:ext>
            </a:extLst>
          </p:cNvPr>
          <p:cNvSpPr txBox="1"/>
          <p:nvPr/>
        </p:nvSpPr>
        <p:spPr>
          <a:xfrm>
            <a:off x="2608685" y="3850481"/>
            <a:ext cx="6915538" cy="632903"/>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266208D2-0C73-CC79-C8B1-EC0B06CC9957}"/>
              </a:ext>
            </a:extLst>
          </p:cNvPr>
          <p:cNvSpPr txBox="1"/>
          <p:nvPr/>
        </p:nvSpPr>
        <p:spPr>
          <a:xfrm>
            <a:off x="2729205" y="4652855"/>
            <a:ext cx="6915538" cy="632903"/>
          </a:xfrm>
          <a:prstGeom prst="rect">
            <a:avLst/>
          </a:prstGeom>
          <a:noFill/>
        </p:spPr>
        <p:txBody>
          <a:bodyPr wrap="square" rtlCol="0">
            <a:spAutoFit/>
          </a:bodyPr>
          <a:lstStyle/>
          <a:p>
            <a:endParaRPr lang="en-IN" dirty="0"/>
          </a:p>
        </p:txBody>
      </p:sp>
      <p:grpSp>
        <p:nvGrpSpPr>
          <p:cNvPr id="24" name="Group 23">
            <a:extLst>
              <a:ext uri="{FF2B5EF4-FFF2-40B4-BE49-F238E27FC236}">
                <a16:creationId xmlns:a16="http://schemas.microsoft.com/office/drawing/2014/main" id="{8F8D1A61-F8B2-B1F1-3DA3-602397B5DB46}"/>
              </a:ext>
            </a:extLst>
          </p:cNvPr>
          <p:cNvGrpSpPr/>
          <p:nvPr/>
        </p:nvGrpSpPr>
        <p:grpSpPr>
          <a:xfrm>
            <a:off x="1690807" y="354691"/>
            <a:ext cx="9153330" cy="1110343"/>
            <a:chOff x="1323596" y="-354742"/>
            <a:chExt cx="9153330" cy="1110343"/>
          </a:xfrm>
        </p:grpSpPr>
        <p:sp>
          <p:nvSpPr>
            <p:cNvPr id="2" name="Rectangle: Rounded Corners 1">
              <a:extLst>
                <a:ext uri="{FF2B5EF4-FFF2-40B4-BE49-F238E27FC236}">
                  <a16:creationId xmlns:a16="http://schemas.microsoft.com/office/drawing/2014/main" id="{676BBCEE-76A6-AF8D-2B72-B956065066BC}"/>
                </a:ext>
              </a:extLst>
            </p:cNvPr>
            <p:cNvSpPr/>
            <p:nvPr/>
          </p:nvSpPr>
          <p:spPr>
            <a:xfrm>
              <a:off x="1323596" y="-354742"/>
              <a:ext cx="9153330" cy="1110343"/>
            </a:xfrm>
            <a:prstGeom prst="roundRect">
              <a:avLst>
                <a:gd name="adj" fmla="val 50000"/>
              </a:avLst>
            </a:prstGeom>
            <a:solidFill>
              <a:schemeClr val="bg1"/>
            </a:solidFill>
            <a:ln>
              <a:noFill/>
            </a:ln>
            <a:effectLst>
              <a:outerShdw blurRad="203200" dist="50800" dir="5400000" algn="ctr" rotWithShape="0">
                <a:srgbClr val="000000">
                  <a:alpha val="24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Graphic 5" descr="Magnifying glass with solid fill">
              <a:extLst>
                <a:ext uri="{FF2B5EF4-FFF2-40B4-BE49-F238E27FC236}">
                  <a16:creationId xmlns:a16="http://schemas.microsoft.com/office/drawing/2014/main" id="{0C38A0E3-A994-4323-41B5-C73F12C9BE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1309" y="-182736"/>
              <a:ext cx="855306" cy="855306"/>
            </a:xfrm>
            <a:prstGeom prst="rect">
              <a:avLst/>
            </a:prstGeom>
          </p:spPr>
        </p:pic>
      </p:grpSp>
      <p:sp>
        <p:nvSpPr>
          <p:cNvPr id="9" name="TextBox 8">
            <a:extLst>
              <a:ext uri="{FF2B5EF4-FFF2-40B4-BE49-F238E27FC236}">
                <a16:creationId xmlns:a16="http://schemas.microsoft.com/office/drawing/2014/main" id="{3DA55924-7910-80D0-2ED7-CA8831A0C09E}"/>
              </a:ext>
            </a:extLst>
          </p:cNvPr>
          <p:cNvSpPr txBox="1"/>
          <p:nvPr/>
        </p:nvSpPr>
        <p:spPr>
          <a:xfrm>
            <a:off x="3213047" y="656472"/>
            <a:ext cx="7604449"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LIBRARIES USED  </a:t>
            </a:r>
          </a:p>
        </p:txBody>
      </p:sp>
      <p:grpSp>
        <p:nvGrpSpPr>
          <p:cNvPr id="29" name="Group 28">
            <a:extLst>
              <a:ext uri="{FF2B5EF4-FFF2-40B4-BE49-F238E27FC236}">
                <a16:creationId xmlns:a16="http://schemas.microsoft.com/office/drawing/2014/main" id="{DED442A5-BF57-1260-71FB-16EC26D8853C}"/>
              </a:ext>
            </a:extLst>
          </p:cNvPr>
          <p:cNvGrpSpPr/>
          <p:nvPr/>
        </p:nvGrpSpPr>
        <p:grpSpPr>
          <a:xfrm>
            <a:off x="1814437" y="1358280"/>
            <a:ext cx="8906069" cy="5536144"/>
            <a:chOff x="1989436" y="1254390"/>
            <a:chExt cx="8906069" cy="5536144"/>
          </a:xfrm>
        </p:grpSpPr>
        <p:sp>
          <p:nvSpPr>
            <p:cNvPr id="3" name="Rectangle: Rounded Corners 2">
              <a:extLst>
                <a:ext uri="{FF2B5EF4-FFF2-40B4-BE49-F238E27FC236}">
                  <a16:creationId xmlns:a16="http://schemas.microsoft.com/office/drawing/2014/main" id="{6085F691-4DAD-6C68-1F2D-59A4789FEDFB}"/>
                </a:ext>
              </a:extLst>
            </p:cNvPr>
            <p:cNvSpPr/>
            <p:nvPr/>
          </p:nvSpPr>
          <p:spPr>
            <a:xfrm>
              <a:off x="1989436" y="1254390"/>
              <a:ext cx="8906069" cy="5536144"/>
            </a:xfrm>
            <a:prstGeom prst="roundRect">
              <a:avLst>
                <a:gd name="adj" fmla="val 12253"/>
              </a:avLst>
            </a:prstGeom>
            <a:solidFill>
              <a:schemeClr val="bg1">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8A1CA749-5CC2-8947-DC20-F502189D9050}"/>
                </a:ext>
              </a:extLst>
            </p:cNvPr>
            <p:cNvSpPr txBox="1"/>
            <p:nvPr/>
          </p:nvSpPr>
          <p:spPr>
            <a:xfrm>
              <a:off x="4702673" y="1494100"/>
              <a:ext cx="3136652" cy="651084"/>
            </a:xfrm>
            <a:prstGeom prst="rect">
              <a:avLst/>
            </a:prstGeom>
            <a:noFill/>
          </p:spPr>
          <p:txBody>
            <a:bodyPr wrap="square" rtlCol="0">
              <a:spAutoFit/>
            </a:bodyPr>
            <a:lstStyle/>
            <a:p>
              <a:pPr algn="ctr"/>
              <a:r>
                <a:rPr lang="en-IN" sz="3600" dirty="0"/>
                <a:t>1)STREAMLIT</a:t>
              </a:r>
            </a:p>
          </p:txBody>
        </p:sp>
        <p:sp>
          <p:nvSpPr>
            <p:cNvPr id="17" name="TextBox 16">
              <a:extLst>
                <a:ext uri="{FF2B5EF4-FFF2-40B4-BE49-F238E27FC236}">
                  <a16:creationId xmlns:a16="http://schemas.microsoft.com/office/drawing/2014/main" id="{E89F61F5-B91C-7B3A-8B0D-3E6B00C38C03}"/>
                </a:ext>
              </a:extLst>
            </p:cNvPr>
            <p:cNvSpPr txBox="1"/>
            <p:nvPr/>
          </p:nvSpPr>
          <p:spPr>
            <a:xfrm>
              <a:off x="4899021" y="2862309"/>
              <a:ext cx="3510117" cy="646331"/>
            </a:xfrm>
            <a:prstGeom prst="rect">
              <a:avLst/>
            </a:prstGeom>
            <a:noFill/>
          </p:spPr>
          <p:txBody>
            <a:bodyPr wrap="square" rtlCol="0">
              <a:spAutoFit/>
            </a:bodyPr>
            <a:lstStyle/>
            <a:p>
              <a:pPr algn="ctr"/>
              <a:r>
                <a:rPr lang="en-IN" sz="3600" dirty="0"/>
                <a:t>3)PLOTY.EXPRESS</a:t>
              </a:r>
            </a:p>
          </p:txBody>
        </p:sp>
        <p:sp>
          <p:nvSpPr>
            <p:cNvPr id="18" name="TextBox 17">
              <a:extLst>
                <a:ext uri="{FF2B5EF4-FFF2-40B4-BE49-F238E27FC236}">
                  <a16:creationId xmlns:a16="http://schemas.microsoft.com/office/drawing/2014/main" id="{C71A8692-8221-BCFF-55B3-31FF84BDCFF0}"/>
                </a:ext>
              </a:extLst>
            </p:cNvPr>
            <p:cNvSpPr txBox="1"/>
            <p:nvPr/>
          </p:nvSpPr>
          <p:spPr>
            <a:xfrm>
              <a:off x="4186695" y="3461987"/>
              <a:ext cx="3909090" cy="651084"/>
            </a:xfrm>
            <a:prstGeom prst="rect">
              <a:avLst/>
            </a:prstGeom>
            <a:noFill/>
          </p:spPr>
          <p:txBody>
            <a:bodyPr wrap="square" rtlCol="0">
              <a:spAutoFit/>
            </a:bodyPr>
            <a:lstStyle/>
            <a:p>
              <a:pPr algn="ctr"/>
              <a:r>
                <a:rPr lang="en-IN" sz="3600" dirty="0"/>
                <a:t>4)SEABORN</a:t>
              </a:r>
              <a:endParaRPr lang="en-IN" sz="2400" dirty="0"/>
            </a:p>
          </p:txBody>
        </p:sp>
        <p:sp>
          <p:nvSpPr>
            <p:cNvPr id="19" name="TextBox 18">
              <a:extLst>
                <a:ext uri="{FF2B5EF4-FFF2-40B4-BE49-F238E27FC236}">
                  <a16:creationId xmlns:a16="http://schemas.microsoft.com/office/drawing/2014/main" id="{3EF8622D-BF69-3CFD-5FCD-AA38DDCCE3FB}"/>
                </a:ext>
              </a:extLst>
            </p:cNvPr>
            <p:cNvSpPr txBox="1"/>
            <p:nvPr/>
          </p:nvSpPr>
          <p:spPr>
            <a:xfrm>
              <a:off x="4870223" y="4063042"/>
              <a:ext cx="3251045" cy="646331"/>
            </a:xfrm>
            <a:prstGeom prst="rect">
              <a:avLst/>
            </a:prstGeom>
            <a:noFill/>
          </p:spPr>
          <p:txBody>
            <a:bodyPr wrap="square" rtlCol="0">
              <a:spAutoFit/>
            </a:bodyPr>
            <a:lstStyle/>
            <a:p>
              <a:pPr algn="ctr"/>
              <a:r>
                <a:rPr lang="en-IN" sz="3200" dirty="0"/>
                <a:t>5)</a:t>
              </a:r>
              <a:r>
                <a:rPr lang="en-IN" sz="3600" dirty="0"/>
                <a:t>URL EXTRACT</a:t>
              </a:r>
              <a:endParaRPr lang="en-IN" sz="3200" dirty="0"/>
            </a:p>
          </p:txBody>
        </p:sp>
        <p:sp>
          <p:nvSpPr>
            <p:cNvPr id="20" name="TextBox 19">
              <a:extLst>
                <a:ext uri="{FF2B5EF4-FFF2-40B4-BE49-F238E27FC236}">
                  <a16:creationId xmlns:a16="http://schemas.microsoft.com/office/drawing/2014/main" id="{EFC424BD-D3D3-2F9E-8531-C54FE20314CB}"/>
                </a:ext>
              </a:extLst>
            </p:cNvPr>
            <p:cNvSpPr txBox="1"/>
            <p:nvPr/>
          </p:nvSpPr>
          <p:spPr>
            <a:xfrm>
              <a:off x="4899021" y="4617445"/>
              <a:ext cx="3251045" cy="646331"/>
            </a:xfrm>
            <a:prstGeom prst="rect">
              <a:avLst/>
            </a:prstGeom>
            <a:noFill/>
          </p:spPr>
          <p:txBody>
            <a:bodyPr wrap="square" rtlCol="0">
              <a:spAutoFit/>
            </a:bodyPr>
            <a:lstStyle/>
            <a:p>
              <a:pPr algn="ctr"/>
              <a:r>
                <a:rPr lang="en-IN" sz="3200" dirty="0"/>
                <a:t>6)</a:t>
              </a:r>
              <a:r>
                <a:rPr lang="en-IN" sz="3600" dirty="0"/>
                <a:t>WORDCLOUD</a:t>
              </a:r>
              <a:endParaRPr lang="en-IN" sz="3200" dirty="0"/>
            </a:p>
          </p:txBody>
        </p:sp>
        <p:sp>
          <p:nvSpPr>
            <p:cNvPr id="21" name="TextBox 20">
              <a:extLst>
                <a:ext uri="{FF2B5EF4-FFF2-40B4-BE49-F238E27FC236}">
                  <a16:creationId xmlns:a16="http://schemas.microsoft.com/office/drawing/2014/main" id="{06042224-CE8E-868F-D613-5423263FD6C2}"/>
                </a:ext>
              </a:extLst>
            </p:cNvPr>
            <p:cNvSpPr txBox="1"/>
            <p:nvPr/>
          </p:nvSpPr>
          <p:spPr>
            <a:xfrm>
              <a:off x="4870223" y="5202672"/>
              <a:ext cx="2568044" cy="646331"/>
            </a:xfrm>
            <a:prstGeom prst="rect">
              <a:avLst/>
            </a:prstGeom>
            <a:noFill/>
          </p:spPr>
          <p:txBody>
            <a:bodyPr wrap="square" rtlCol="0">
              <a:spAutoFit/>
            </a:bodyPr>
            <a:lstStyle/>
            <a:p>
              <a:pPr algn="ctr"/>
              <a:r>
                <a:rPr lang="en-IN" sz="3200" dirty="0"/>
                <a:t>7)</a:t>
              </a:r>
              <a:r>
                <a:rPr lang="en-IN" sz="3600" dirty="0"/>
                <a:t>COUNTER</a:t>
              </a:r>
              <a:endParaRPr lang="en-IN" sz="3200" dirty="0"/>
            </a:p>
          </p:txBody>
        </p:sp>
        <p:sp>
          <p:nvSpPr>
            <p:cNvPr id="22" name="TextBox 21">
              <a:extLst>
                <a:ext uri="{FF2B5EF4-FFF2-40B4-BE49-F238E27FC236}">
                  <a16:creationId xmlns:a16="http://schemas.microsoft.com/office/drawing/2014/main" id="{62441C33-014D-6EC0-152A-6CFF84F0E719}"/>
                </a:ext>
              </a:extLst>
            </p:cNvPr>
            <p:cNvSpPr txBox="1"/>
            <p:nvPr/>
          </p:nvSpPr>
          <p:spPr>
            <a:xfrm>
              <a:off x="4746715" y="5823322"/>
              <a:ext cx="2349558" cy="646331"/>
            </a:xfrm>
            <a:prstGeom prst="rect">
              <a:avLst/>
            </a:prstGeom>
            <a:noFill/>
          </p:spPr>
          <p:txBody>
            <a:bodyPr wrap="square" rtlCol="0">
              <a:spAutoFit/>
            </a:bodyPr>
            <a:lstStyle/>
            <a:p>
              <a:pPr algn="ctr"/>
              <a:r>
                <a:rPr lang="en-IN" sz="3200" dirty="0"/>
                <a:t>8)</a:t>
              </a:r>
              <a:r>
                <a:rPr lang="en-IN" sz="3600" dirty="0"/>
                <a:t>REGEX</a:t>
              </a:r>
              <a:endParaRPr lang="en-IN" sz="3200" dirty="0"/>
            </a:p>
          </p:txBody>
        </p:sp>
        <p:sp>
          <p:nvSpPr>
            <p:cNvPr id="16" name="TextBox 15">
              <a:extLst>
                <a:ext uri="{FF2B5EF4-FFF2-40B4-BE49-F238E27FC236}">
                  <a16:creationId xmlns:a16="http://schemas.microsoft.com/office/drawing/2014/main" id="{7FB919F0-9FFD-2046-5AAD-74D51B6F4F6F}"/>
                </a:ext>
              </a:extLst>
            </p:cNvPr>
            <p:cNvSpPr txBox="1"/>
            <p:nvPr/>
          </p:nvSpPr>
          <p:spPr>
            <a:xfrm>
              <a:off x="4499448" y="2201597"/>
              <a:ext cx="3771681" cy="646331"/>
            </a:xfrm>
            <a:prstGeom prst="rect">
              <a:avLst/>
            </a:prstGeom>
            <a:noFill/>
          </p:spPr>
          <p:txBody>
            <a:bodyPr wrap="square" rtlCol="0">
              <a:spAutoFit/>
            </a:bodyPr>
            <a:lstStyle/>
            <a:p>
              <a:pPr algn="ctr"/>
              <a:r>
                <a:rPr lang="en-IN" sz="3600" dirty="0"/>
                <a:t>2)MATPLOTLIB</a:t>
              </a:r>
            </a:p>
          </p:txBody>
        </p:sp>
        <p:sp>
          <p:nvSpPr>
            <p:cNvPr id="4" name="TextBox 3">
              <a:extLst>
                <a:ext uri="{FF2B5EF4-FFF2-40B4-BE49-F238E27FC236}">
                  <a16:creationId xmlns:a16="http://schemas.microsoft.com/office/drawing/2014/main" id="{A06B2CFA-8DAD-282B-F666-31D1F6D166C3}"/>
                </a:ext>
              </a:extLst>
            </p:cNvPr>
            <p:cNvSpPr txBox="1"/>
            <p:nvPr/>
          </p:nvSpPr>
          <p:spPr>
            <a:xfrm>
              <a:off x="6845983" y="1723809"/>
              <a:ext cx="3431458" cy="707886"/>
            </a:xfrm>
            <a:prstGeom prst="rect">
              <a:avLst/>
            </a:prstGeom>
            <a:noFill/>
          </p:spPr>
          <p:txBody>
            <a:bodyPr wrap="square" rtlCol="0">
              <a:spAutoFit/>
            </a:bodyPr>
            <a:lstStyle/>
            <a:p>
              <a:endParaRPr lang="en-IN" sz="4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78858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narVert">
          <a:fgClr>
            <a:srgbClr val="C3AAF4"/>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E6B9E8-6CEB-49C3-1813-071882C31DA7}"/>
              </a:ext>
            </a:extLst>
          </p:cNvPr>
          <p:cNvSpPr txBox="1"/>
          <p:nvPr/>
        </p:nvSpPr>
        <p:spPr>
          <a:xfrm>
            <a:off x="226142" y="127820"/>
            <a:ext cx="6577781"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FLOW DIAGRAM</a:t>
            </a:r>
          </a:p>
        </p:txBody>
      </p:sp>
      <p:pic>
        <p:nvPicPr>
          <p:cNvPr id="3" name="Picture 2">
            <a:extLst>
              <a:ext uri="{FF2B5EF4-FFF2-40B4-BE49-F238E27FC236}">
                <a16:creationId xmlns:a16="http://schemas.microsoft.com/office/drawing/2014/main" id="{D022FD74-315E-471B-4352-04A00DC8B4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3123" y="958817"/>
            <a:ext cx="11395587" cy="5712238"/>
          </a:xfrm>
          <a:prstGeom prst="rect">
            <a:avLst/>
          </a:prstGeom>
          <a:noFill/>
          <a:ln>
            <a:noFill/>
          </a:ln>
        </p:spPr>
      </p:pic>
    </p:spTree>
    <p:extLst>
      <p:ext uri="{BB962C8B-B14F-4D97-AF65-F5344CB8AC3E}">
        <p14:creationId xmlns:p14="http://schemas.microsoft.com/office/powerpoint/2010/main" val="298659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70">
          <a:fgClr>
            <a:srgbClr val="C3AAF4"/>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3A8B0B-D1A0-1F0F-829A-2CBBF8A7C5F6}"/>
              </a:ext>
            </a:extLst>
          </p:cNvPr>
          <p:cNvSpPr txBox="1"/>
          <p:nvPr/>
        </p:nvSpPr>
        <p:spPr>
          <a:xfrm>
            <a:off x="3423920" y="2509520"/>
            <a:ext cx="5628640" cy="1569660"/>
          </a:xfrm>
          <a:prstGeom prst="rect">
            <a:avLst/>
          </a:prstGeom>
          <a:noFill/>
        </p:spPr>
        <p:txBody>
          <a:bodyPr wrap="square" rtlCol="0">
            <a:spAutoFit/>
          </a:bodyPr>
          <a:lstStyle/>
          <a:p>
            <a:r>
              <a:rPr lang="en-IN" sz="9600"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242976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TotalTime>
  <Words>366</Words>
  <Application>Microsoft Office PowerPoint</Application>
  <PresentationFormat>Widescreen</PresentationFormat>
  <Paragraphs>105</Paragraphs>
  <Slides>21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Preti Sherine</dc:creator>
  <cp:lastModifiedBy>Preti Sherine</cp:lastModifiedBy>
  <cp:revision>27</cp:revision>
  <dcterms:created xsi:type="dcterms:W3CDTF">2024-05-01T11:54:24Z</dcterms:created>
  <dcterms:modified xsi:type="dcterms:W3CDTF">2024-05-21T15:53:46Z</dcterms:modified>
</cp:coreProperties>
</file>