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FCE2B8C-8120-4077-A01A-2D2D5C9A3E9E}" type="datetimeFigureOut">
              <a:rPr lang="en-US" smtClean="0"/>
              <a:t>8/12/2021</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78C0026-5A7C-44D9-8749-701DB0CE479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CE2B8C-8120-4077-A01A-2D2D5C9A3E9E}" type="datetimeFigureOut">
              <a:rPr lang="en-US" smtClean="0"/>
              <a:t>8/12/2021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8C0026-5A7C-44D9-8749-701DB0CE479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FCE2B8C-8120-4077-A01A-2D2D5C9A3E9E}" type="datetimeFigureOut">
              <a:rPr lang="en-US" smtClean="0"/>
              <a:t>8/12/2021</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78C0026-5A7C-44D9-8749-701DB0CE479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CE2B8C-8120-4077-A01A-2D2D5C9A3E9E}" type="datetimeFigureOut">
              <a:rPr lang="en-US" smtClean="0"/>
              <a:t>8/12/2021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8C0026-5A7C-44D9-8749-701DB0CE479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FCE2B8C-8120-4077-A01A-2D2D5C9A3E9E}" type="datetimeFigureOut">
              <a:rPr lang="en-US" smtClean="0"/>
              <a:t>8/12/2021</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78C0026-5A7C-44D9-8749-701DB0CE479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FCE2B8C-8120-4077-A01A-2D2D5C9A3E9E}" type="datetimeFigureOut">
              <a:rPr lang="en-US" smtClean="0"/>
              <a:t>8/12/2021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8C0026-5A7C-44D9-8749-701DB0CE479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FCE2B8C-8120-4077-A01A-2D2D5C9A3E9E}" type="datetimeFigureOut">
              <a:rPr lang="en-US" smtClean="0"/>
              <a:t>8/12/2021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78C0026-5A7C-44D9-8749-701DB0CE479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FCE2B8C-8120-4077-A01A-2D2D5C9A3E9E}" type="datetimeFigureOut">
              <a:rPr lang="en-US" smtClean="0"/>
              <a:t>8/12/2021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78C0026-5A7C-44D9-8749-701DB0CE479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FCE2B8C-8120-4077-A01A-2D2D5C9A3E9E}" type="datetimeFigureOut">
              <a:rPr lang="en-US" smtClean="0"/>
              <a:t>8/12/2021</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778C0026-5A7C-44D9-8749-701DB0CE479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FCE2B8C-8120-4077-A01A-2D2D5C9A3E9E}" type="datetimeFigureOut">
              <a:rPr lang="en-US" smtClean="0"/>
              <a:t>8/12/2021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8C0026-5A7C-44D9-8749-701DB0CE479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FCE2B8C-8120-4077-A01A-2D2D5C9A3E9E}" type="datetimeFigureOut">
              <a:rPr lang="en-US" smtClean="0"/>
              <a:t>8/12/2021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8C0026-5A7C-44D9-8749-701DB0CE4790}"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FCE2B8C-8120-4077-A01A-2D2D5C9A3E9E}" type="datetimeFigureOut">
              <a:rPr lang="en-US" smtClean="0"/>
              <a:t>8/12/2021</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78C0026-5A7C-44D9-8749-701DB0CE479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Capstone project – The Battle of neighbourhood</a:t>
            </a:r>
            <a:endParaRPr lang="en-IN" dirty="0"/>
          </a:p>
        </p:txBody>
      </p:sp>
      <p:sp>
        <p:nvSpPr>
          <p:cNvPr id="3" name="Subtitle 2"/>
          <p:cNvSpPr>
            <a:spLocks noGrp="1"/>
          </p:cNvSpPr>
          <p:nvPr>
            <p:ph type="subTitle" idx="1"/>
          </p:nvPr>
        </p:nvSpPr>
        <p:spPr>
          <a:xfrm>
            <a:off x="3354442" y="5429264"/>
            <a:ext cx="5114778" cy="1071570"/>
          </a:xfrm>
        </p:spPr>
        <p:txBody>
          <a:bodyPr/>
          <a:lstStyle/>
          <a:p>
            <a:r>
              <a:rPr lang="en-IN" dirty="0" smtClean="0"/>
              <a:t>-</a:t>
            </a:r>
            <a:r>
              <a:rPr lang="en-IN" dirty="0" err="1" smtClean="0"/>
              <a:t>Pretisha</a:t>
            </a:r>
            <a:r>
              <a:rPr lang="en-IN" dirty="0" smtClean="0"/>
              <a:t> </a:t>
            </a:r>
            <a:r>
              <a:rPr lang="en-IN" dirty="0" err="1" smtClean="0"/>
              <a:t>Choudhary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purpose of this Project is to help people in exploring better facilities around their neighbourhood. It will help people making smart and efficient decision on selecting great neighbourhood out of numbers of other neighbourhoods in 'Toronto, Ontario Canada.</a:t>
            </a:r>
          </a:p>
          <a:p>
            <a:r>
              <a:rPr lang="en-IN" dirty="0" smtClean="0"/>
              <a:t>Lots of people are migrating to various states of Canada and needed lots of research for good housing prices and </a:t>
            </a:r>
            <a:r>
              <a:rPr lang="en-IN" dirty="0" err="1" smtClean="0"/>
              <a:t>reputated</a:t>
            </a:r>
            <a:r>
              <a:rPr lang="en-IN" dirty="0" smtClean="0"/>
              <a:t> schools for their children. This project is for those people who are looking for better neighbourhoods. For ease of accessing to Cafe, School, Super market, medical shops, grocery shops, mall, theatre, hospital, like minded people, etc.</a:t>
            </a:r>
          </a:p>
          <a:p>
            <a:r>
              <a:rPr lang="en-IN" dirty="0" smtClean="0"/>
              <a:t>This Project aim to create an analysis of features for a people migrating to Toronto to search a best neighbourhood as a comparative analysis between neighbourhoods.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r>
              <a:rPr lang="en-IN" dirty="0" smtClean="0"/>
              <a:t>It will help people to get awareness of the area and neighbourhood before moving to a new city, state, country or place for their work or to start a new fresh life.</a:t>
            </a:r>
          </a:p>
          <a:p>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section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Data Link: </a:t>
            </a:r>
            <a:r>
              <a:rPr lang="en-IN" u="sng" dirty="0" smtClean="0">
                <a:hlinkClick r:id="rId2"/>
              </a:rPr>
              <a:t>https://en.wikipedia.org/wiki/List_of_postal_codes_of_Canada:_M</a:t>
            </a:r>
            <a:endParaRPr lang="en-IN" dirty="0" smtClean="0"/>
          </a:p>
          <a:p>
            <a:r>
              <a:rPr lang="en-IN" dirty="0" smtClean="0"/>
              <a:t>Will use Toronto dataset which we scrapped from </a:t>
            </a:r>
            <a:r>
              <a:rPr lang="en-IN" dirty="0" err="1" smtClean="0"/>
              <a:t>wikipedia</a:t>
            </a:r>
            <a:r>
              <a:rPr lang="en-IN" dirty="0" smtClean="0"/>
              <a:t> on Week 3. Dataset consisting of latitude and longitude, zip codes.</a:t>
            </a:r>
          </a:p>
          <a:p>
            <a:pPr>
              <a:buNone/>
            </a:pPr>
            <a:r>
              <a:rPr lang="en-IN" dirty="0" smtClean="0"/>
              <a:t> </a:t>
            </a:r>
          </a:p>
          <a:p>
            <a:r>
              <a:rPr lang="en-IN" b="1" i="1" dirty="0" smtClean="0"/>
              <a:t>Foursquare API Data</a:t>
            </a:r>
            <a:r>
              <a:rPr lang="en-IN" b="1" i="1" dirty="0" smtClean="0"/>
              <a:t>:</a:t>
            </a:r>
          </a:p>
          <a:p>
            <a:endParaRPr lang="en-IN" b="1" i="1" dirty="0" smtClean="0"/>
          </a:p>
          <a:p>
            <a:r>
              <a:rPr lang="en-IN" dirty="0" smtClean="0"/>
              <a:t>We will need data about different venues in different neighbourhoods of that specific borough. In order to gain that information we will use "Foursquare" location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IN" dirty="0" smtClean="0"/>
              <a:t>After finding the list of neighbourhoods, we then connect to the Foursquare API to gather information about venues inside each and every neighbourhood. For each neighbourhood, we have chosen the radius to be 100 meter</a:t>
            </a:r>
            <a:r>
              <a:rPr lang="en-IN" dirty="0" smtClean="0"/>
              <a:t>.</a:t>
            </a: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57166"/>
            <a:ext cx="7239000" cy="6098570"/>
          </a:xfrm>
        </p:spPr>
        <p:txBody>
          <a:bodyPr>
            <a:normAutofit lnSpcReduction="10000"/>
          </a:bodyPr>
          <a:lstStyle/>
          <a:p>
            <a:r>
              <a:rPr lang="en-IN" dirty="0" smtClean="0"/>
              <a:t>The data retrieved from Foursquare contained information of venues within a specified distance of the longitude and latitude of the postcodes. The information obtained per venue as follows:</a:t>
            </a:r>
          </a:p>
          <a:p>
            <a:r>
              <a:rPr lang="en-IN" dirty="0" smtClean="0"/>
              <a:t>1. </a:t>
            </a:r>
            <a:r>
              <a:rPr lang="en-IN" dirty="0" smtClean="0"/>
              <a:t>Neighbourhood</a:t>
            </a:r>
          </a:p>
          <a:p>
            <a:r>
              <a:rPr lang="en-IN" dirty="0" smtClean="0"/>
              <a:t>2</a:t>
            </a:r>
            <a:r>
              <a:rPr lang="en-IN" dirty="0" smtClean="0"/>
              <a:t>. Neighbourhood </a:t>
            </a:r>
            <a:r>
              <a:rPr lang="en-IN" dirty="0" smtClean="0"/>
              <a:t>Latitude</a:t>
            </a:r>
          </a:p>
          <a:p>
            <a:r>
              <a:rPr lang="en-IN" dirty="0" smtClean="0"/>
              <a:t>3</a:t>
            </a:r>
            <a:r>
              <a:rPr lang="en-IN" dirty="0" smtClean="0"/>
              <a:t>. Neighbourhood </a:t>
            </a:r>
            <a:r>
              <a:rPr lang="en-IN" dirty="0" smtClean="0"/>
              <a:t>Longitude</a:t>
            </a:r>
          </a:p>
          <a:p>
            <a:r>
              <a:rPr lang="en-IN" dirty="0" smtClean="0"/>
              <a:t>4</a:t>
            </a:r>
            <a:r>
              <a:rPr lang="en-IN" dirty="0" smtClean="0"/>
              <a:t>. </a:t>
            </a:r>
            <a:r>
              <a:rPr lang="en-IN" dirty="0" smtClean="0"/>
              <a:t>Venue</a:t>
            </a:r>
          </a:p>
          <a:p>
            <a:r>
              <a:rPr lang="en-IN" dirty="0" smtClean="0"/>
              <a:t>5</a:t>
            </a:r>
            <a:r>
              <a:rPr lang="en-IN" dirty="0" smtClean="0"/>
              <a:t>. Name of the venue e.g. the name of a </a:t>
            </a:r>
            <a:r>
              <a:rPr lang="en-IN" dirty="0" smtClean="0"/>
              <a:t>   store </a:t>
            </a:r>
            <a:r>
              <a:rPr lang="en-IN" dirty="0" smtClean="0"/>
              <a:t>or </a:t>
            </a:r>
            <a:r>
              <a:rPr lang="en-IN" dirty="0" smtClean="0"/>
              <a:t>restaurant</a:t>
            </a:r>
          </a:p>
          <a:p>
            <a:r>
              <a:rPr lang="en-IN" dirty="0" smtClean="0"/>
              <a:t>6</a:t>
            </a:r>
            <a:r>
              <a:rPr lang="en-IN" dirty="0" smtClean="0"/>
              <a:t>. Venue </a:t>
            </a:r>
            <a:r>
              <a:rPr lang="en-IN" dirty="0" smtClean="0"/>
              <a:t>Latitude</a:t>
            </a:r>
          </a:p>
          <a:p>
            <a:r>
              <a:rPr lang="en-IN" dirty="0" smtClean="0"/>
              <a:t>7</a:t>
            </a:r>
            <a:r>
              <a:rPr lang="en-IN" dirty="0" smtClean="0"/>
              <a:t>. Venue </a:t>
            </a:r>
            <a:r>
              <a:rPr lang="en-IN" dirty="0" smtClean="0"/>
              <a:t>Longitude</a:t>
            </a:r>
          </a:p>
          <a:p>
            <a:r>
              <a:rPr lang="en-IN" dirty="0" smtClean="0"/>
              <a:t>8</a:t>
            </a:r>
            <a:r>
              <a:rPr lang="en-IN" dirty="0" smtClean="0"/>
              <a:t>. Venue Category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section</a:t>
            </a:r>
            <a:endParaRPr lang="en-IN" dirty="0"/>
          </a:p>
        </p:txBody>
      </p:sp>
      <p:sp>
        <p:nvSpPr>
          <p:cNvPr id="3" name="Content Placeholder 2"/>
          <p:cNvSpPr>
            <a:spLocks noGrp="1"/>
          </p:cNvSpPr>
          <p:nvPr>
            <p:ph idx="1"/>
          </p:nvPr>
        </p:nvSpPr>
        <p:spPr/>
        <p:txBody>
          <a:bodyPr>
            <a:normAutofit fontScale="85000" lnSpcReduction="20000"/>
          </a:bodyPr>
          <a:lstStyle/>
          <a:p>
            <a:r>
              <a:rPr lang="en-IN" b="1" i="1" dirty="0" smtClean="0"/>
              <a:t>Clustering Approach:</a:t>
            </a:r>
          </a:p>
          <a:p>
            <a:pPr>
              <a:buNone/>
            </a:pPr>
            <a:r>
              <a:rPr lang="en-IN" dirty="0" smtClean="0"/>
              <a:t>  To </a:t>
            </a:r>
            <a:r>
              <a:rPr lang="en-IN" dirty="0" smtClean="0"/>
              <a:t>compare the similarities of two cities, we decided to explore neighbourhoods, segment them, and group them into clusters to find similar neighbourhoods in a big city like New York and Toronto. To be able to do that, we need to cluster data which is a form of unsupervised machine learning: k-means clustering algorithm.</a:t>
            </a:r>
          </a:p>
          <a:p>
            <a:pPr>
              <a:buNone/>
            </a:pPr>
            <a:r>
              <a:rPr lang="en-IN" b="1" i="1" dirty="0" smtClean="0"/>
              <a:t> </a:t>
            </a:r>
          </a:p>
          <a:p>
            <a:r>
              <a:rPr lang="en-IN" b="1" i="1" dirty="0" smtClean="0"/>
              <a:t>Work Flow:</a:t>
            </a:r>
          </a:p>
          <a:p>
            <a:pPr>
              <a:buNone/>
            </a:pPr>
            <a:r>
              <a:rPr lang="en-IN" dirty="0" smtClean="0"/>
              <a:t>   Using </a:t>
            </a:r>
            <a:r>
              <a:rPr lang="en-IN" dirty="0" smtClean="0"/>
              <a:t>credentials of Foursquare API features of near-by places of the neighbourhoods would be mined. Due to http request limitations the number of places per neighbourhood parameter would reasonably be set to 100 and the radius parameter would be set to 500.</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Discussion section</a:t>
            </a:r>
            <a:endParaRPr lang="en-IN" dirty="0"/>
          </a:p>
        </p:txBody>
      </p:sp>
      <p:sp>
        <p:nvSpPr>
          <p:cNvPr id="3" name="Content Placeholder 2"/>
          <p:cNvSpPr>
            <a:spLocks noGrp="1"/>
          </p:cNvSpPr>
          <p:nvPr>
            <p:ph idx="1"/>
          </p:nvPr>
        </p:nvSpPr>
        <p:spPr/>
        <p:txBody>
          <a:bodyPr>
            <a:normAutofit fontScale="92500" lnSpcReduction="10000"/>
          </a:bodyPr>
          <a:lstStyle/>
          <a:p>
            <a:r>
              <a:rPr lang="en-IN" b="1" i="1" dirty="0" smtClean="0"/>
              <a:t>Problem Which Tried to Solve</a:t>
            </a:r>
            <a:r>
              <a:rPr lang="en-IN" b="1" i="1" dirty="0" smtClean="0"/>
              <a:t>:</a:t>
            </a:r>
          </a:p>
          <a:p>
            <a:endParaRPr lang="en-IN" b="1" i="1" dirty="0" smtClean="0"/>
          </a:p>
          <a:p>
            <a:r>
              <a:rPr lang="en-IN" dirty="0" smtClean="0"/>
              <a:t>The major purpose of this project, is to suggest a better neighbourhood in a new city for the person who are shifting there. Social presence in society in terms of like minded people. Connectivity to the airport, bus stand, city centre, markets and other daily needs things nearby.</a:t>
            </a:r>
          </a:p>
          <a:p>
            <a:pPr lvl="0"/>
            <a:r>
              <a:rPr lang="en-IN" dirty="0" smtClean="0"/>
              <a:t>Sorted list of house in terms of housing prices in a ascending or descending order</a:t>
            </a:r>
          </a:p>
          <a:p>
            <a:pPr lvl="0"/>
            <a:r>
              <a:rPr lang="en-IN" dirty="0" smtClean="0"/>
              <a:t>Sorted list of schools in terms of location, fees, rating and reviews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section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In this project, using k-means cluster algorithm I separated the neighbourhood into 10(Ten) different clusters and for 103 different latitude and longitude from dataset, which have very-similar neighbourhoods around them. Using the charts above results presented to a particular neighbourhood based on average house prices and school rating have been made.</a:t>
            </a:r>
          </a:p>
          <a:p>
            <a:r>
              <a:rPr lang="en-IN" dirty="0" smtClean="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Pandas: For creating and manipulating </a:t>
            </a:r>
            <a:r>
              <a:rPr lang="en-IN" dirty="0" err="1" smtClean="0"/>
              <a:t>dataframes</a:t>
            </a:r>
            <a:r>
              <a:rPr lang="en-IN" dirty="0" smtClean="0"/>
              <a:t>.</a:t>
            </a:r>
          </a:p>
          <a:p>
            <a:endParaRPr lang="en-IN" dirty="0" smtClean="0"/>
          </a:p>
          <a:p>
            <a:r>
              <a:rPr lang="en-IN" dirty="0" smtClean="0"/>
              <a:t>Folium: Python visualization library would be used to visualize the neighbourhoods cluster distribution of using interactive leaflet map</a:t>
            </a:r>
            <a:r>
              <a:rPr lang="en-IN" dirty="0" smtClean="0"/>
              <a:t>.</a:t>
            </a:r>
          </a:p>
          <a:p>
            <a:endParaRPr lang="en-IN" dirty="0" smtClean="0"/>
          </a:p>
          <a:p>
            <a:r>
              <a:rPr lang="en-IN" dirty="0" err="1" smtClean="0"/>
              <a:t>Scikit</a:t>
            </a:r>
            <a:r>
              <a:rPr lang="en-IN" dirty="0" smtClean="0"/>
              <a:t> Learn: For importing k-means clustering</a:t>
            </a:r>
            <a:r>
              <a:rPr lang="en-IN" dirty="0" smtClean="0"/>
              <a:t>.</a:t>
            </a:r>
          </a:p>
          <a:p>
            <a:endParaRPr lang="en-IN" dirty="0" smtClean="0"/>
          </a:p>
          <a:p>
            <a:r>
              <a:rPr lang="en-IN" dirty="0" smtClean="0"/>
              <a:t>JSON: Library to handle JSON files</a:t>
            </a:r>
            <a:r>
              <a:rPr lang="en-IN" dirty="0" smtClean="0"/>
              <a:t>.</a:t>
            </a:r>
          </a:p>
          <a:p>
            <a:endParaRPr lang="en-IN" dirty="0" smtClean="0"/>
          </a:p>
          <a:p>
            <a:r>
              <a:rPr lang="en-IN" dirty="0" smtClean="0"/>
              <a:t>XML: To separate data from presentation and XML stores data in plain text format</a:t>
            </a:r>
            <a:r>
              <a:rPr lang="en-IN" dirty="0" smtClean="0"/>
              <a:t>.</a:t>
            </a:r>
          </a:p>
          <a:p>
            <a:endParaRPr lang="en-IN" dirty="0" smtClean="0"/>
          </a:p>
          <a:p>
            <a:r>
              <a:rPr lang="en-IN" dirty="0" err="1" smtClean="0"/>
              <a:t>Geocoder</a:t>
            </a:r>
            <a:r>
              <a:rPr lang="en-IN" dirty="0" smtClean="0"/>
              <a:t>: To retrieve Location Data</a:t>
            </a:r>
            <a:r>
              <a:rPr lang="en-IN" dirty="0" smtClean="0"/>
              <a:t>.</a:t>
            </a:r>
          </a:p>
          <a:p>
            <a:endParaRPr lang="en-IN" dirty="0" smtClean="0"/>
          </a:p>
          <a:p>
            <a:r>
              <a:rPr lang="en-IN" dirty="0" smtClean="0"/>
              <a:t>Beautiful Soup and Requests: To scrap and library to handle http requests</a:t>
            </a:r>
            <a:r>
              <a:rPr lang="en-IN" dirty="0" smtClean="0"/>
              <a:t>.</a:t>
            </a:r>
          </a:p>
          <a:p>
            <a:endParaRPr lang="en-IN" dirty="0" smtClean="0"/>
          </a:p>
          <a:p>
            <a:r>
              <a:rPr lang="en-IN" dirty="0" err="1" smtClean="0"/>
              <a:t>Matplotlib</a:t>
            </a:r>
            <a:r>
              <a:rPr lang="en-IN" dirty="0" smtClean="0"/>
              <a:t>: Python Plotting Module.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42984"/>
            <a:ext cx="7239000" cy="2000264"/>
          </a:xfrm>
        </p:spPr>
        <p:txBody>
          <a:bodyPr/>
          <a:lstStyle/>
          <a:p>
            <a:r>
              <a:rPr lang="en-IN" dirty="0" smtClean="0"/>
              <a:t>Thank you</a:t>
            </a:r>
            <a:endParaRPr lang="en-IN" dirty="0"/>
          </a:p>
        </p:txBody>
      </p:sp>
      <p:sp>
        <p:nvSpPr>
          <p:cNvPr id="3" name="Content Placeholder 2"/>
          <p:cNvSpPr>
            <a:spLocks noGrp="1"/>
          </p:cNvSpPr>
          <p:nvPr>
            <p:ph idx="1"/>
          </p:nvPr>
        </p:nvSpPr>
        <p:spPr>
          <a:xfrm>
            <a:off x="457200" y="5357826"/>
            <a:ext cx="7239000" cy="1097910"/>
          </a:xfrm>
        </p:spPr>
        <p:txBody>
          <a:bodyPr/>
          <a:lstStyle/>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16</TotalTime>
  <Words>683</Words>
  <Application>Microsoft Office PowerPoint</Application>
  <PresentationFormat>On-screen Show (4:3)</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Capstone project – The Battle of neighbourhood</vt:lpstr>
      <vt:lpstr>Introduction</vt:lpstr>
      <vt:lpstr>Data section</vt:lpstr>
      <vt:lpstr>Slide 4</vt:lpstr>
      <vt:lpstr>Methodology section</vt:lpstr>
      <vt:lpstr>Discussion section</vt:lpstr>
      <vt:lpstr>Conclusion section</vt:lpstr>
      <vt:lpstr>Libraries used</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dc:creator>
  <cp:lastModifiedBy>sc</cp:lastModifiedBy>
  <cp:revision>3</cp:revision>
  <dcterms:created xsi:type="dcterms:W3CDTF">2021-08-12T08:49:59Z</dcterms:created>
  <dcterms:modified xsi:type="dcterms:W3CDTF">2021-08-12T09:06:20Z</dcterms:modified>
</cp:coreProperties>
</file>