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ECA"/>
          </a:solidFill>
        </a:fill>
      </a:tcStyle>
    </a:wholeTbl>
    <a:band2H>
      <a:tcTxStyle b="def" i="def"/>
      <a:tcStyle>
        <a:tcBdr/>
        <a:fill>
          <a:solidFill>
            <a:srgbClr val="F7E8E7"/>
          </a:solidFill>
        </a:fill>
      </a:tcStyle>
    </a:band2H>
    <a:firstCol>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AD3"/>
          </a:solidFill>
        </a:fill>
      </a:tcStyle>
    </a:wholeTbl>
    <a:band2H>
      <a:tcTxStyle b="def" i="def"/>
      <a:tcStyle>
        <a:tcBdr/>
        <a:fill>
          <a:solidFill>
            <a:srgbClr val="F0EDEA"/>
          </a:solidFill>
        </a:fill>
      </a:tcStyle>
    </a:band2H>
    <a:firstCol>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1D1"/>
          </a:solidFill>
        </a:fill>
      </a:tcStyle>
    </a:wholeTbl>
    <a:band2H>
      <a:tcTxStyle b="def" i="def"/>
      <a:tcStyle>
        <a:tcBdr/>
        <a:fill>
          <a:solidFill>
            <a:srgbClr val="EDE9E9"/>
          </a:solidFill>
        </a:fill>
      </a:tcStyle>
    </a:band2H>
    <a:firstCol>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Rockwell Bold"/>
          <a:ea typeface="Rockwell Bold"/>
          <a:cs typeface="Rockwell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Rockwell Bold"/>
          <a:ea typeface="Rockwell Bold"/>
          <a:cs typeface="Rockwell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Rockwell Bold"/>
          <a:ea typeface="Rockwell Bold"/>
          <a:cs typeface="Rockwell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Rockwell Bold"/>
          <a:ea typeface="Rockwell Bold"/>
          <a:cs typeface="Rockwell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Rockwell"/>
          <a:ea typeface="Rockwell"/>
          <a:cs typeface="Rockwel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Rockwell Bold"/>
          <a:ea typeface="Rockwell Bold"/>
          <a:cs typeface="Rockwell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Rockwell Bold"/>
          <a:ea typeface="Rockwell Bold"/>
          <a:cs typeface="Rockwell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Rockwell Bold"/>
          <a:ea typeface="Rockwell Bold"/>
          <a:cs typeface="Rockwell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20.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26.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8.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30.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4" name="Rectangle 6"/>
          <p:cNvSpPr/>
          <p:nvPr/>
        </p:nvSpPr>
        <p:spPr>
          <a:xfrm>
            <a:off x="920833" y="1346945"/>
            <a:ext cx="10222994" cy="80684"/>
          </a:xfrm>
          <a:prstGeom prst="rect">
            <a:avLst/>
          </a:prstGeom>
          <a:blipFill>
            <a:blip r:embed="rId2"/>
          </a:blipFill>
          <a:ln w="12700">
            <a:miter lim="400000"/>
          </a:ln>
        </p:spPr>
        <p:txBody>
          <a:bodyPr lIns="45719" rIns="45719"/>
          <a:lstStyle/>
          <a:p>
            <a:pPr/>
          </a:p>
        </p:txBody>
      </p:sp>
      <p:sp>
        <p:nvSpPr>
          <p:cNvPr id="15" name="Rectangle 7"/>
          <p:cNvSpPr/>
          <p:nvPr/>
        </p:nvSpPr>
        <p:spPr>
          <a:xfrm>
            <a:off x="920833" y="4299696"/>
            <a:ext cx="10222994" cy="80684"/>
          </a:xfrm>
          <a:prstGeom prst="rect">
            <a:avLst/>
          </a:prstGeom>
          <a:blipFill>
            <a:blip r:embed="rId3"/>
          </a:blipFill>
          <a:ln w="12700">
            <a:miter lim="400000"/>
          </a:ln>
        </p:spPr>
        <p:txBody>
          <a:bodyPr lIns="45719" rIns="45719"/>
          <a:lstStyle/>
          <a:p>
            <a:pPr/>
          </a:p>
        </p:txBody>
      </p:sp>
      <p:sp>
        <p:nvSpPr>
          <p:cNvPr id="16" name="Rectangle 8"/>
          <p:cNvSpPr/>
          <p:nvPr/>
        </p:nvSpPr>
        <p:spPr>
          <a:xfrm>
            <a:off x="920833" y="1484779"/>
            <a:ext cx="10222994" cy="2743201"/>
          </a:xfrm>
          <a:prstGeom prst="rect">
            <a:avLst/>
          </a:prstGeom>
          <a:blipFill>
            <a:blip r:embed="rId4"/>
          </a:blipFill>
          <a:ln w="12700">
            <a:miter lim="400000"/>
          </a:ln>
        </p:spPr>
        <p:txBody>
          <a:bodyPr lIns="45719" rIns="45719"/>
          <a:lstStyle/>
          <a:p>
            <a:pPr/>
          </a:p>
        </p:txBody>
      </p:sp>
      <p:grpSp>
        <p:nvGrpSpPr>
          <p:cNvPr id="19" name="Group 9"/>
          <p:cNvGrpSpPr/>
          <p:nvPr/>
        </p:nvGrpSpPr>
        <p:grpSpPr>
          <a:xfrm>
            <a:off x="9649214" y="4068922"/>
            <a:ext cx="1080905" cy="1080903"/>
            <a:chOff x="0" y="0"/>
            <a:chExt cx="1080903" cy="1080902"/>
          </a:xfrm>
        </p:grpSpPr>
        <p:sp>
          <p:nvSpPr>
            <p:cNvPr id="17" name="Oval 10"/>
            <p:cNvSpPr/>
            <p:nvPr/>
          </p:nvSpPr>
          <p:spPr>
            <a:xfrm>
              <a:off x="0" y="-1"/>
              <a:ext cx="1080904" cy="1080904"/>
            </a:xfrm>
            <a:prstGeom prst="ellipse">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t">
              <a:noAutofit/>
            </a:bodyPr>
            <a:lstStyle/>
            <a:p>
              <a:pPr/>
            </a:p>
          </p:txBody>
        </p:sp>
        <p:sp>
          <p:nvSpPr>
            <p:cNvPr id="18" name="Oval 11"/>
            <p:cNvSpPr/>
            <p:nvPr/>
          </p:nvSpPr>
          <p:spPr>
            <a:xfrm>
              <a:off x="108090" y="108089"/>
              <a:ext cx="864726" cy="864724"/>
            </a:xfrm>
            <a:prstGeom prst="ellipse">
              <a:avLst/>
            </a:prstGeom>
            <a:noFill/>
            <a:ln w="25400" cap="flat">
              <a:solidFill>
                <a:srgbClr val="FFFFFF"/>
              </a:solidFill>
              <a:prstDash val="solid"/>
              <a:round/>
            </a:ln>
            <a:effectLst/>
          </p:spPr>
          <p:txBody>
            <a:bodyPr wrap="square" lIns="45719" tIns="45719" rIns="45719" bIns="45719" numCol="1" anchor="t">
              <a:noAutofit/>
            </a:bodyPr>
            <a:lstStyle/>
            <a:p>
              <a:pPr/>
            </a:p>
          </p:txBody>
        </p:sp>
      </p:grpSp>
      <p:sp>
        <p:nvSpPr>
          <p:cNvPr id="20" name="Title Text"/>
          <p:cNvSpPr txBox="1"/>
          <p:nvPr>
            <p:ph type="title"/>
          </p:nvPr>
        </p:nvSpPr>
        <p:spPr>
          <a:xfrm>
            <a:off x="1051560" y="1432223"/>
            <a:ext cx="9966960" cy="3035808"/>
          </a:xfrm>
          <a:prstGeom prst="rect">
            <a:avLst/>
          </a:prstGeom>
        </p:spPr>
        <p:txBody>
          <a:bodyPr/>
          <a:lstStyle>
            <a:lvl1pPr>
              <a:lnSpc>
                <a:spcPct val="80000"/>
              </a:lnSpc>
              <a:defRPr sz="9600">
                <a:blipFill rotWithShape="1">
                  <a:blip r:embed="rId6"/>
                  <a:srcRect l="0" t="0" r="0" b="0"/>
                  <a:tile tx="0" ty="0" sx="100000" sy="100000" flip="none" algn="tl"/>
                </a:blipFill>
              </a:defRPr>
            </a:lvl1pPr>
          </a:lstStyle>
          <a:p>
            <a:pPr>
              <a:defRPr>
                <a:blipFill rotWithShape="1">
                  <a:blip r:embed="rId7"/>
                  <a:srcRect l="0" t="0" r="0" b="0"/>
                  <a:tile tx="0" ty="0" sx="100000" sy="100000" flip="none" algn="tl"/>
                </a:blipFill>
              </a:defRPr>
            </a:pPr>
            <a:r>
              <a:rPr>
                <a:blipFill rotWithShape="1">
                  <a:blip r:embed="rId6"/>
                  <a:srcRect l="0" t="0" r="0" b="0"/>
                  <a:tile tx="0" ty="0" sx="100000" sy="100000" flip="none" algn="tl"/>
                </a:blipFill>
              </a:rPr>
              <a:t>Title Text</a:t>
            </a:r>
          </a:p>
        </p:txBody>
      </p:sp>
      <p:sp>
        <p:nvSpPr>
          <p:cNvPr id="21" name="Body Level One…"/>
          <p:cNvSpPr txBox="1"/>
          <p:nvPr>
            <p:ph type="body" sz="quarter" idx="1"/>
          </p:nvPr>
        </p:nvSpPr>
        <p:spPr>
          <a:xfrm>
            <a:off x="1069847" y="4389120"/>
            <a:ext cx="7891273" cy="1069849"/>
          </a:xfrm>
          <a:prstGeom prst="rect">
            <a:avLst/>
          </a:prstGeom>
        </p:spPr>
        <p:txBody>
          <a:bodyPr/>
          <a:lstStyle>
            <a:lvl1pPr marL="0" indent="0">
              <a:buClrTx/>
              <a:buSzTx/>
              <a:buNone/>
              <a:defRPr sz="2200"/>
            </a:lvl1pPr>
            <a:lvl2pPr marL="0" indent="457200">
              <a:buClrTx/>
              <a:buSzTx/>
              <a:buNone/>
              <a:defRPr sz="2200"/>
            </a:lvl2pPr>
            <a:lvl3pPr marL="0" indent="914400">
              <a:buClrTx/>
              <a:buSzTx/>
              <a:buNone/>
              <a:defRPr sz="2200"/>
            </a:lvl3pPr>
            <a:lvl4pPr marL="0" indent="1371600">
              <a:buClrTx/>
              <a:buSzTx/>
              <a:buNone/>
              <a:defRPr sz="2200"/>
            </a:lvl4pPr>
            <a:lvl5pPr marL="0" indent="1828800">
              <a:buClrTx/>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xfrm>
            <a:off x="9913610" y="4383348"/>
            <a:ext cx="552114" cy="452052"/>
          </a:xfrm>
          <a:prstGeom prst="rect">
            <a:avLst/>
          </a:prstGeom>
        </p:spPr>
        <p:txBody>
          <a:bodyPr/>
          <a:lstStyle>
            <a:lvl1pPr>
              <a:defRPr sz="2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lvl1pPr>
              <a:defRPr>
                <a:blipFill rotWithShape="1">
                  <a:blip r:embed="rId2"/>
                  <a:srcRect l="0" t="0" r="0" b="0"/>
                  <a:tile tx="0" ty="0" sx="100000" sy="100000" flip="none" algn="tl"/>
                </a:blipFill>
              </a:defRPr>
            </a:lvl1pPr>
          </a:lstStyle>
          <a:p>
            <a:pPr>
              <a:defRPr>
                <a:blipFill rotWithShape="1">
                  <a:blip r:embed="rId3"/>
                  <a:srcRect l="0" t="0" r="0" b="0"/>
                  <a:tile tx="0" ty="0" sx="100000" sy="100000" flip="none" algn="tl"/>
                </a:blipFill>
              </a:defRPr>
            </a:pPr>
            <a:r>
              <a:rPr>
                <a:blipFill rotWithShape="1">
                  <a:blip r:embed="rId2"/>
                  <a:srcRect l="0" t="0" r="0" b="0"/>
                  <a:tile tx="0" ty="0" sx="100000" sy="100000" flip="none" algn="tl"/>
                </a:blipFill>
              </a:rPr>
              <a:t>Title Text</a:t>
            </a:r>
          </a:p>
        </p:txBody>
      </p:sp>
      <p:sp>
        <p:nvSpPr>
          <p:cNvPr id="30" name="Body Level One…"/>
          <p:cNvSpPr txBox="1"/>
          <p:nvPr>
            <p:ph type="body" idx="1"/>
          </p:nvPr>
        </p:nvSpPr>
        <p:spPr>
          <a:xfrm>
            <a:off x="1069847" y="2121407"/>
            <a:ext cx="10058401" cy="405079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8" name="Rectangle 6"/>
          <p:cNvSpPr/>
          <p:nvPr/>
        </p:nvSpPr>
        <p:spPr>
          <a:xfrm>
            <a:off x="0" y="4917988"/>
            <a:ext cx="12192000" cy="1940012"/>
          </a:xfrm>
          <a:prstGeom prst="rect">
            <a:avLst/>
          </a:prstGeom>
          <a:blipFill>
            <a:blip r:embed="rId2"/>
          </a:blipFill>
          <a:ln w="12700">
            <a:miter lim="400000"/>
          </a:ln>
        </p:spPr>
        <p:txBody>
          <a:bodyPr lIns="45719" rIns="45719"/>
          <a:lstStyle/>
          <a:p>
            <a:pPr/>
          </a:p>
        </p:txBody>
      </p:sp>
      <p:sp>
        <p:nvSpPr>
          <p:cNvPr id="39" name="Title Text"/>
          <p:cNvSpPr txBox="1"/>
          <p:nvPr>
            <p:ph type="title"/>
          </p:nvPr>
        </p:nvSpPr>
        <p:spPr>
          <a:xfrm>
            <a:off x="2167127" y="1225296"/>
            <a:ext cx="9281161" cy="3520441"/>
          </a:xfrm>
          <a:prstGeom prst="rect">
            <a:avLst/>
          </a:prstGeom>
        </p:spPr>
        <p:txBody>
          <a:bodyPr/>
          <a:lstStyle>
            <a:lvl1pPr>
              <a:lnSpc>
                <a:spcPct val="80000"/>
              </a:lnSpc>
              <a:defRPr sz="8000">
                <a:blipFill rotWithShape="1">
                  <a:blip r:embed="rId3"/>
                  <a:srcRect l="0" t="0" r="0" b="0"/>
                  <a:tile tx="0" ty="0" sx="100000" sy="100000" flip="none" algn="tl"/>
                </a:blipFill>
              </a:defRPr>
            </a:lvl1pPr>
          </a:lstStyle>
          <a:p>
            <a:pPr>
              <a:defRPr>
                <a:blipFill rotWithShape="1">
                  <a:blip r:embed="rId4"/>
                  <a:srcRect l="0" t="0" r="0" b="0"/>
                  <a:tile tx="0" ty="0" sx="100000" sy="100000" flip="none" algn="tl"/>
                </a:blipFill>
              </a:defRPr>
            </a:pPr>
            <a:r>
              <a:rPr>
                <a:blipFill rotWithShape="1">
                  <a:blip r:embed="rId3"/>
                  <a:srcRect l="0" t="0" r="0" b="0"/>
                  <a:tile tx="0" ty="0" sx="100000" sy="100000" flip="none" algn="tl"/>
                </a:blipFill>
              </a:rPr>
              <a:t>Title Text</a:t>
            </a:r>
          </a:p>
        </p:txBody>
      </p:sp>
      <p:sp>
        <p:nvSpPr>
          <p:cNvPr id="40" name="Body Level One…"/>
          <p:cNvSpPr txBox="1"/>
          <p:nvPr>
            <p:ph type="body" sz="quarter" idx="1"/>
          </p:nvPr>
        </p:nvSpPr>
        <p:spPr>
          <a:xfrm>
            <a:off x="2165774" y="5020055"/>
            <a:ext cx="9052560" cy="1066801"/>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grpSp>
        <p:nvGrpSpPr>
          <p:cNvPr id="43" name="Group 7"/>
          <p:cNvGrpSpPr/>
          <p:nvPr/>
        </p:nvGrpSpPr>
        <p:grpSpPr>
          <a:xfrm>
            <a:off x="897399" y="2325847"/>
            <a:ext cx="1080904" cy="1080903"/>
            <a:chOff x="0" y="0"/>
            <a:chExt cx="1080903" cy="1080902"/>
          </a:xfrm>
        </p:grpSpPr>
        <p:sp>
          <p:nvSpPr>
            <p:cNvPr id="41" name="Oval 8"/>
            <p:cNvSpPr/>
            <p:nvPr/>
          </p:nvSpPr>
          <p:spPr>
            <a:xfrm>
              <a:off x="0" y="-1"/>
              <a:ext cx="1080904" cy="1080904"/>
            </a:xfrm>
            <a:prstGeom prst="ellipse">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t">
              <a:noAutofit/>
            </a:bodyPr>
            <a:lstStyle/>
            <a:p>
              <a:pPr/>
            </a:p>
          </p:txBody>
        </p:sp>
        <p:sp>
          <p:nvSpPr>
            <p:cNvPr id="42" name="Oval 9"/>
            <p:cNvSpPr/>
            <p:nvPr/>
          </p:nvSpPr>
          <p:spPr>
            <a:xfrm>
              <a:off x="108090" y="108089"/>
              <a:ext cx="864726" cy="864724"/>
            </a:xfrm>
            <a:prstGeom prst="ellipse">
              <a:avLst/>
            </a:prstGeom>
            <a:noFill/>
            <a:ln w="25400" cap="flat">
              <a:solidFill>
                <a:srgbClr val="FFFFFF"/>
              </a:solidFill>
              <a:prstDash val="solid"/>
              <a:round/>
            </a:ln>
            <a:effectLst/>
          </p:spPr>
          <p:txBody>
            <a:bodyPr wrap="square" lIns="45719" tIns="45719" rIns="45719" bIns="45719" numCol="1" anchor="t">
              <a:noAutofit/>
            </a:bodyPr>
            <a:lstStyle/>
            <a:p>
              <a:pPr/>
            </a:p>
          </p:txBody>
        </p:sp>
      </p:grpSp>
      <p:sp>
        <p:nvSpPr>
          <p:cNvPr id="44" name="Slide Number"/>
          <p:cNvSpPr txBox="1"/>
          <p:nvPr>
            <p:ph type="sldNum" sz="quarter" idx="2"/>
          </p:nvPr>
        </p:nvSpPr>
        <p:spPr>
          <a:xfrm>
            <a:off x="1161794" y="2640273"/>
            <a:ext cx="552114" cy="452052"/>
          </a:xfrm>
          <a:prstGeom prst="rect">
            <a:avLst/>
          </a:prstGeom>
        </p:spPr>
        <p:txBody>
          <a:bodyPr/>
          <a:lstStyle>
            <a:lvl1pPr>
              <a:defRPr sz="2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51" name="Title Text"/>
          <p:cNvSpPr txBox="1"/>
          <p:nvPr>
            <p:ph type="title"/>
          </p:nvPr>
        </p:nvSpPr>
        <p:spPr>
          <a:prstGeom prst="rect">
            <a:avLst/>
          </a:prstGeom>
        </p:spPr>
        <p:txBody>
          <a:bodyPr/>
          <a:lstStyle>
            <a:lvl1pPr>
              <a:defRPr>
                <a:blipFill rotWithShape="1">
                  <a:blip r:embed="rId2"/>
                  <a:srcRect l="0" t="0" r="0" b="0"/>
                  <a:tile tx="0" ty="0" sx="100000" sy="100000" flip="none" algn="tl"/>
                </a:blipFill>
              </a:defRPr>
            </a:lvl1pPr>
          </a:lstStyle>
          <a:p>
            <a:pPr>
              <a:defRPr>
                <a:blipFill rotWithShape="1">
                  <a:blip r:embed="rId3"/>
                  <a:srcRect l="0" t="0" r="0" b="0"/>
                  <a:tile tx="0" ty="0" sx="100000" sy="100000" flip="none" algn="tl"/>
                </a:blipFill>
              </a:defRPr>
            </a:pPr>
            <a:r>
              <a:rPr>
                <a:blipFill rotWithShape="1">
                  <a:blip r:embed="rId2"/>
                  <a:srcRect l="0" t="0" r="0" b="0"/>
                  <a:tile tx="0" ty="0" sx="100000" sy="100000" flip="none" algn="tl"/>
                </a:blipFill>
              </a:rPr>
              <a:t>Title Text</a:t>
            </a:r>
          </a:p>
        </p:txBody>
      </p:sp>
      <p:sp>
        <p:nvSpPr>
          <p:cNvPr id="52" name="Body Level One…"/>
          <p:cNvSpPr txBox="1"/>
          <p:nvPr>
            <p:ph type="body" sz="half" idx="1"/>
          </p:nvPr>
        </p:nvSpPr>
        <p:spPr>
          <a:xfrm>
            <a:off x="1069847" y="2194560"/>
            <a:ext cx="4754881" cy="39776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lvl1pPr>
              <a:defRPr>
                <a:blipFill rotWithShape="1">
                  <a:blip r:embed="rId2"/>
                  <a:srcRect l="0" t="0" r="0" b="0"/>
                  <a:tile tx="0" ty="0" sx="100000" sy="100000" flip="none" algn="tl"/>
                </a:blipFill>
              </a:defRPr>
            </a:lvl1pPr>
          </a:lstStyle>
          <a:p>
            <a:pPr>
              <a:defRPr>
                <a:blipFill rotWithShape="1">
                  <a:blip r:embed="rId3"/>
                  <a:srcRect l="0" t="0" r="0" b="0"/>
                  <a:tile tx="0" ty="0" sx="100000" sy="100000" flip="none" algn="tl"/>
                </a:blipFill>
              </a:defRPr>
            </a:pPr>
            <a:r>
              <a:rPr>
                <a:blipFill rotWithShape="1">
                  <a:blip r:embed="rId2"/>
                  <a:srcRect l="0" t="0" r="0" b="0"/>
                  <a:tile tx="0" ty="0" sx="100000" sy="100000" flip="none" algn="tl"/>
                </a:blipFill>
              </a:rPr>
              <a:t>Title Text</a:t>
            </a:r>
          </a:p>
        </p:txBody>
      </p:sp>
      <p:sp>
        <p:nvSpPr>
          <p:cNvPr id="61" name="Body Level One…"/>
          <p:cNvSpPr txBox="1"/>
          <p:nvPr>
            <p:ph type="body" sz="quarter" idx="1"/>
          </p:nvPr>
        </p:nvSpPr>
        <p:spPr>
          <a:xfrm>
            <a:off x="1066800" y="2048255"/>
            <a:ext cx="4754880" cy="640082"/>
          </a:xfrm>
          <a:prstGeom prst="rect">
            <a:avLst/>
          </a:prstGeom>
        </p:spPr>
        <p:txBody>
          <a:bodyPr anchor="ctr"/>
          <a:lstStyle>
            <a:lvl1pPr marL="0" indent="0">
              <a:buClrTx/>
              <a:buSzTx/>
              <a:buNone/>
              <a:defRPr>
                <a:solidFill>
                  <a:srgbClr val="9E3611"/>
                </a:solidFill>
                <a:latin typeface="Rockwell Bold"/>
                <a:ea typeface="Rockwell Bold"/>
                <a:cs typeface="Rockwell Bold"/>
                <a:sym typeface="Rockwell Bold"/>
              </a:defRPr>
            </a:lvl1pPr>
            <a:lvl2pPr marL="0" indent="457200">
              <a:buClrTx/>
              <a:buSzTx/>
              <a:buNone/>
              <a:defRPr>
                <a:solidFill>
                  <a:srgbClr val="9E3611"/>
                </a:solidFill>
                <a:latin typeface="Rockwell Bold"/>
                <a:ea typeface="Rockwell Bold"/>
                <a:cs typeface="Rockwell Bold"/>
                <a:sym typeface="Rockwell Bold"/>
              </a:defRPr>
            </a:lvl2pPr>
            <a:lvl3pPr marL="0" indent="914400">
              <a:buClrTx/>
              <a:buSzTx/>
              <a:buNone/>
              <a:defRPr>
                <a:solidFill>
                  <a:srgbClr val="9E3611"/>
                </a:solidFill>
                <a:latin typeface="Rockwell Bold"/>
                <a:ea typeface="Rockwell Bold"/>
                <a:cs typeface="Rockwell Bold"/>
                <a:sym typeface="Rockwell Bold"/>
              </a:defRPr>
            </a:lvl3pPr>
            <a:lvl4pPr marL="0" indent="1371600">
              <a:buClrTx/>
              <a:buSzTx/>
              <a:buNone/>
              <a:defRPr>
                <a:solidFill>
                  <a:srgbClr val="9E3611"/>
                </a:solidFill>
                <a:latin typeface="Rockwell Bold"/>
                <a:ea typeface="Rockwell Bold"/>
                <a:cs typeface="Rockwell Bold"/>
                <a:sym typeface="Rockwell Bold"/>
              </a:defRPr>
            </a:lvl4pPr>
            <a:lvl5pPr marL="0" indent="1828800">
              <a:buClrTx/>
              <a:buSzTx/>
              <a:buNone/>
              <a:defRPr>
                <a:solidFill>
                  <a:srgbClr val="9E3611"/>
                </a:solidFill>
                <a:latin typeface="Rockwell Bold"/>
                <a:ea typeface="Rockwell Bold"/>
                <a:cs typeface="Rockwell Bold"/>
                <a:sym typeface="Rockwell Bold"/>
              </a:defRPr>
            </a:lvl5pPr>
          </a:lstStyle>
          <a:p>
            <a:pPr/>
            <a:r>
              <a:t>Body Level One</a:t>
            </a:r>
          </a:p>
          <a:p>
            <a:pPr lvl="1"/>
            <a:r>
              <a:t>Body Level Two</a:t>
            </a:r>
          </a:p>
          <a:p>
            <a:pPr lvl="2"/>
            <a:r>
              <a:t>Body Level Three</a:t>
            </a:r>
          </a:p>
          <a:p>
            <a:pPr lvl="3"/>
            <a:r>
              <a:t>Body Level Four</a:t>
            </a:r>
          </a:p>
          <a:p>
            <a:pPr lvl="4"/>
            <a:r>
              <a:t>Body Level Five</a:t>
            </a:r>
          </a:p>
        </p:txBody>
      </p:sp>
      <p:sp>
        <p:nvSpPr>
          <p:cNvPr id="62" name="Text Placeholder 4"/>
          <p:cNvSpPr/>
          <p:nvPr>
            <p:ph type="body" sz="quarter" idx="21"/>
          </p:nvPr>
        </p:nvSpPr>
        <p:spPr>
          <a:xfrm>
            <a:off x="6364223" y="2048255"/>
            <a:ext cx="4754881" cy="640082"/>
          </a:xfrm>
          <a:prstGeom prst="rect">
            <a:avLst/>
          </a:prstGeom>
        </p:spPr>
        <p:txBody>
          <a:bodyPr anchor="ctr"/>
          <a:lstStyle/>
          <a:p>
            <a:pPr marL="0" indent="0">
              <a:buClrTx/>
              <a:buSzTx/>
              <a:buNone/>
              <a:defRPr>
                <a:solidFill>
                  <a:srgbClr val="9E3611"/>
                </a:solidFill>
                <a:latin typeface="Rockwell Bold"/>
                <a:ea typeface="Rockwell Bold"/>
                <a:cs typeface="Rockwell Bold"/>
                <a:sym typeface="Rockwell Bold"/>
              </a:defRPr>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lvl1pPr>
              <a:defRPr>
                <a:blipFill rotWithShape="1">
                  <a:blip r:embed="rId2"/>
                  <a:srcRect l="0" t="0" r="0" b="0"/>
                  <a:tile tx="0" ty="0" sx="100000" sy="100000" flip="none" algn="tl"/>
                </a:blipFill>
              </a:defRPr>
            </a:lvl1pPr>
          </a:lstStyle>
          <a:p>
            <a:pPr>
              <a:defRPr>
                <a:blipFill rotWithShape="1">
                  <a:blip r:embed="rId3"/>
                  <a:srcRect l="0" t="0" r="0" b="0"/>
                  <a:tile tx="0" ty="0" sx="100000" sy="100000" flip="none" algn="tl"/>
                </a:blipFill>
              </a:defRPr>
            </a:pPr>
            <a:r>
              <a:rPr>
                <a:blipFill rotWithShape="1">
                  <a:blip r:embed="rId2"/>
                  <a:srcRect l="0" t="0" r="0" b="0"/>
                  <a:tile tx="0" ty="0" sx="100000" sy="100000" flip="none" algn="tl"/>
                </a:blipFill>
              </a:rPr>
              <a:t>Title Text</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5" name="Rectangle 7"/>
          <p:cNvSpPr/>
          <p:nvPr/>
        </p:nvSpPr>
        <p:spPr>
          <a:xfrm>
            <a:off x="8303739" y="-1"/>
            <a:ext cx="3888260" cy="6858001"/>
          </a:xfrm>
          <a:prstGeom prst="rect">
            <a:avLst/>
          </a:prstGeom>
          <a:blipFill>
            <a:blip r:embed="rId2"/>
          </a:blipFill>
          <a:ln w="12700">
            <a:miter lim="400000"/>
          </a:ln>
        </p:spPr>
        <p:txBody>
          <a:bodyPr lIns="45719" rIns="45719"/>
          <a:lstStyle/>
          <a:p>
            <a:pPr/>
          </a:p>
        </p:txBody>
      </p:sp>
      <p:sp>
        <p:nvSpPr>
          <p:cNvPr id="86" name="Title Text"/>
          <p:cNvSpPr txBox="1"/>
          <p:nvPr>
            <p:ph type="title"/>
          </p:nvPr>
        </p:nvSpPr>
        <p:spPr>
          <a:xfrm>
            <a:off x="8549640" y="685800"/>
            <a:ext cx="3200401" cy="1737361"/>
          </a:xfrm>
          <a:prstGeom prst="rect">
            <a:avLst/>
          </a:prstGeom>
        </p:spPr>
        <p:txBody>
          <a:bodyPr anchor="b"/>
          <a:lstStyle>
            <a:lvl1pPr>
              <a:defRPr b="1" sz="3200">
                <a:blipFill rotWithShape="1">
                  <a:blip r:embed="rId3"/>
                  <a:srcRect l="0" t="0" r="0" b="0"/>
                  <a:tile tx="0" ty="0" sx="100000" sy="100000" flip="none" algn="tl"/>
                </a:blipFill>
              </a:defRPr>
            </a:lvl1pPr>
          </a:lstStyle>
          <a:p>
            <a:pPr>
              <a:defRPr>
                <a:blipFill rotWithShape="1">
                  <a:blip r:embed="rId4"/>
                  <a:srcRect l="0" t="0" r="0" b="0"/>
                  <a:tile tx="0" ty="0" sx="100000" sy="100000" flip="none" algn="tl"/>
                </a:blipFill>
              </a:defRPr>
            </a:pPr>
            <a:r>
              <a:rPr>
                <a:blipFill rotWithShape="1">
                  <a:blip r:embed="rId3"/>
                  <a:srcRect l="0" t="0" r="0" b="0"/>
                  <a:tile tx="0" ty="0" sx="100000" sy="100000" flip="none" algn="tl"/>
                </a:blipFill>
              </a:rPr>
              <a:t>Title Text</a:t>
            </a:r>
          </a:p>
        </p:txBody>
      </p:sp>
      <p:sp>
        <p:nvSpPr>
          <p:cNvPr id="87" name="Body Level One…"/>
          <p:cNvSpPr txBox="1"/>
          <p:nvPr>
            <p:ph type="body" idx="1"/>
          </p:nvPr>
        </p:nvSpPr>
        <p:spPr>
          <a:xfrm>
            <a:off x="838200" y="685800"/>
            <a:ext cx="6711696" cy="502005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8" name="Text Placeholder 3"/>
          <p:cNvSpPr/>
          <p:nvPr>
            <p:ph type="body" sz="quarter" idx="21"/>
          </p:nvPr>
        </p:nvSpPr>
        <p:spPr>
          <a:xfrm>
            <a:off x="8549640" y="2423160"/>
            <a:ext cx="3200401" cy="3291841"/>
          </a:xfrm>
          <a:prstGeom prst="rect">
            <a:avLst/>
          </a:prstGeom>
        </p:spPr>
        <p:txBody>
          <a:bodyPr/>
          <a:lstStyle/>
          <a:p>
            <a:pPr marL="0" indent="0">
              <a:lnSpc>
                <a:spcPct val="100000"/>
              </a:lnSpc>
              <a:spcBef>
                <a:spcPts val="1000"/>
              </a:spcBef>
              <a:buClrTx/>
              <a:buSzTx/>
              <a:buNone/>
              <a:defRPr sz="1400">
                <a:solidFill>
                  <a:srgbClr val="9E3611"/>
                </a:solidFill>
              </a:defRPr>
            </a:pPr>
          </a:p>
        </p:txBody>
      </p:sp>
      <p:grpSp>
        <p:nvGrpSpPr>
          <p:cNvPr id="91" name="Group 8"/>
          <p:cNvGrpSpPr/>
          <p:nvPr/>
        </p:nvGrpSpPr>
        <p:grpSpPr>
          <a:xfrm>
            <a:off x="11401724" y="6229680"/>
            <a:ext cx="457201" cy="457201"/>
            <a:chOff x="0" y="0"/>
            <a:chExt cx="457200" cy="457200"/>
          </a:xfrm>
        </p:grpSpPr>
        <p:sp>
          <p:nvSpPr>
            <p:cNvPr id="89" name="Oval 9"/>
            <p:cNvSpPr/>
            <p:nvPr/>
          </p:nvSpPr>
          <p:spPr>
            <a:xfrm>
              <a:off x="0" y="0"/>
              <a:ext cx="457200" cy="457200"/>
            </a:xfrm>
            <a:prstGeom prst="ellipse">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t">
              <a:noAutofit/>
            </a:bodyPr>
            <a:lstStyle/>
            <a:p>
              <a:pPr/>
            </a:p>
          </p:txBody>
        </p:sp>
        <p:sp>
          <p:nvSpPr>
            <p:cNvPr id="90" name="Oval 10"/>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t">
              <a:noAutofit/>
            </a:bodyPr>
            <a:lstStyle/>
            <a:p>
              <a:pPr/>
            </a:p>
          </p:txBody>
        </p:sp>
      </p:gr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9" name="Rectangle 10"/>
          <p:cNvSpPr/>
          <p:nvPr/>
        </p:nvSpPr>
        <p:spPr>
          <a:xfrm>
            <a:off x="8303739" y="-1"/>
            <a:ext cx="3888260" cy="6858001"/>
          </a:xfrm>
          <a:prstGeom prst="rect">
            <a:avLst/>
          </a:prstGeom>
          <a:blipFill>
            <a:blip r:embed="rId2"/>
          </a:blipFill>
          <a:ln w="12700">
            <a:miter lim="400000"/>
          </a:ln>
        </p:spPr>
        <p:txBody>
          <a:bodyPr lIns="45719" rIns="45719"/>
          <a:lstStyle/>
          <a:p>
            <a:pPr/>
          </a:p>
        </p:txBody>
      </p:sp>
      <p:sp>
        <p:nvSpPr>
          <p:cNvPr id="100" name="Title Text"/>
          <p:cNvSpPr txBox="1"/>
          <p:nvPr>
            <p:ph type="title"/>
          </p:nvPr>
        </p:nvSpPr>
        <p:spPr>
          <a:xfrm>
            <a:off x="8549640" y="685800"/>
            <a:ext cx="3200401" cy="1737361"/>
          </a:xfrm>
          <a:prstGeom prst="rect">
            <a:avLst/>
          </a:prstGeom>
        </p:spPr>
        <p:txBody>
          <a:bodyPr anchor="b"/>
          <a:lstStyle>
            <a:lvl1pPr>
              <a:defRPr b="1" sz="3200">
                <a:blipFill rotWithShape="1">
                  <a:blip r:embed="rId3"/>
                  <a:srcRect l="0" t="0" r="0" b="0"/>
                  <a:tile tx="0" ty="0" sx="100000" sy="100000" flip="none" algn="tl"/>
                </a:blipFill>
              </a:defRPr>
            </a:lvl1pPr>
          </a:lstStyle>
          <a:p>
            <a:pPr>
              <a:defRPr>
                <a:blipFill rotWithShape="1">
                  <a:blip r:embed="rId4"/>
                  <a:srcRect l="0" t="0" r="0" b="0"/>
                  <a:tile tx="0" ty="0" sx="100000" sy="100000" flip="none" algn="tl"/>
                </a:blipFill>
              </a:defRPr>
            </a:pPr>
            <a:r>
              <a:rPr>
                <a:blipFill rotWithShape="1">
                  <a:blip r:embed="rId3"/>
                  <a:srcRect l="0" t="0" r="0" b="0"/>
                  <a:tile tx="0" ty="0" sx="100000" sy="100000" flip="none" algn="tl"/>
                </a:blipFill>
              </a:rPr>
              <a:t>Title Text</a:t>
            </a:r>
          </a:p>
        </p:txBody>
      </p:sp>
      <p:sp>
        <p:nvSpPr>
          <p:cNvPr id="101" name="Picture Placeholder 2"/>
          <p:cNvSpPr/>
          <p:nvPr>
            <p:ph type="pic" idx="21"/>
          </p:nvPr>
        </p:nvSpPr>
        <p:spPr>
          <a:xfrm>
            <a:off x="0" y="0"/>
            <a:ext cx="8303740" cy="6858000"/>
          </a:xfrm>
          <a:prstGeom prst="rect">
            <a:avLst/>
          </a:prstGeom>
        </p:spPr>
        <p:txBody>
          <a:bodyPr lIns="91439" rIns="91439">
            <a:noAutofit/>
          </a:bodyPr>
          <a:lstStyle/>
          <a:p>
            <a:pPr/>
          </a:p>
        </p:txBody>
      </p:sp>
      <p:sp>
        <p:nvSpPr>
          <p:cNvPr id="102" name="Body Level One…"/>
          <p:cNvSpPr txBox="1"/>
          <p:nvPr>
            <p:ph type="body" sz="quarter" idx="1"/>
          </p:nvPr>
        </p:nvSpPr>
        <p:spPr>
          <a:xfrm>
            <a:off x="8549640" y="2423160"/>
            <a:ext cx="3200401" cy="3291841"/>
          </a:xfrm>
          <a:prstGeom prst="rect">
            <a:avLst/>
          </a:prstGeom>
        </p:spPr>
        <p:txBody>
          <a:bodyPr/>
          <a:lstStyle>
            <a:lvl1pPr marL="0" indent="0">
              <a:lnSpc>
                <a:spcPct val="100000"/>
              </a:lnSpc>
              <a:spcBef>
                <a:spcPts val="1000"/>
              </a:spcBef>
              <a:buClrTx/>
              <a:buSzTx/>
              <a:buNone/>
              <a:defRPr sz="1400">
                <a:solidFill>
                  <a:srgbClr val="9E3611"/>
                </a:solidFill>
              </a:defRPr>
            </a:lvl1pPr>
            <a:lvl2pPr marL="0" indent="457200">
              <a:lnSpc>
                <a:spcPct val="100000"/>
              </a:lnSpc>
              <a:spcBef>
                <a:spcPts val="1000"/>
              </a:spcBef>
              <a:buClrTx/>
              <a:buSzTx/>
              <a:buNone/>
              <a:defRPr sz="1400">
                <a:solidFill>
                  <a:srgbClr val="9E3611"/>
                </a:solidFill>
              </a:defRPr>
            </a:lvl2pPr>
            <a:lvl3pPr marL="0" indent="914400">
              <a:lnSpc>
                <a:spcPct val="100000"/>
              </a:lnSpc>
              <a:spcBef>
                <a:spcPts val="1000"/>
              </a:spcBef>
              <a:buClrTx/>
              <a:buSzTx/>
              <a:buNone/>
              <a:defRPr sz="1400">
                <a:solidFill>
                  <a:srgbClr val="9E3611"/>
                </a:solidFill>
              </a:defRPr>
            </a:lvl3pPr>
            <a:lvl4pPr marL="0" indent="1371600">
              <a:lnSpc>
                <a:spcPct val="100000"/>
              </a:lnSpc>
              <a:spcBef>
                <a:spcPts val="1000"/>
              </a:spcBef>
              <a:buClrTx/>
              <a:buSzTx/>
              <a:buNone/>
              <a:defRPr sz="1400">
                <a:solidFill>
                  <a:srgbClr val="9E3611"/>
                </a:solidFill>
              </a:defRPr>
            </a:lvl4pPr>
            <a:lvl5pPr marL="0" indent="1828800">
              <a:lnSpc>
                <a:spcPct val="100000"/>
              </a:lnSpc>
              <a:spcBef>
                <a:spcPts val="1000"/>
              </a:spcBef>
              <a:buClrTx/>
              <a:buSzTx/>
              <a:buNone/>
              <a:defRPr sz="1400">
                <a:solidFill>
                  <a:srgbClr val="9E3611"/>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105" name="Group 7"/>
          <p:cNvGrpSpPr/>
          <p:nvPr/>
        </p:nvGrpSpPr>
        <p:grpSpPr>
          <a:xfrm>
            <a:off x="11401724" y="6229680"/>
            <a:ext cx="457201" cy="457201"/>
            <a:chOff x="0" y="0"/>
            <a:chExt cx="457200" cy="457200"/>
          </a:xfrm>
        </p:grpSpPr>
        <p:sp>
          <p:nvSpPr>
            <p:cNvPr id="103" name="Oval 8"/>
            <p:cNvSpPr/>
            <p:nvPr/>
          </p:nvSpPr>
          <p:spPr>
            <a:xfrm>
              <a:off x="0" y="0"/>
              <a:ext cx="457200" cy="457200"/>
            </a:xfrm>
            <a:prstGeom prst="ellipse">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t">
              <a:noAutofit/>
            </a:bodyPr>
            <a:lstStyle/>
            <a:p>
              <a:pPr/>
            </a:p>
          </p:txBody>
        </p:sp>
        <p:sp>
          <p:nvSpPr>
            <p:cNvPr id="104" name="Oval 9"/>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t">
              <a:noAutofit/>
            </a:bodyPr>
            <a:lstStyle/>
            <a:p>
              <a:pPr/>
            </a:p>
          </p:txBody>
        </p:sp>
      </p:gr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image" Target="../media/image4.png"/><Relationship Id="rId15" Type="http://schemas.openxmlformats.org/officeDocument/2006/relationships/image" Target="../media/image5.png"/><Relationship Id="rId16" Type="http://schemas.openxmlformats.org/officeDocument/2006/relationships/image" Target="../media/image6.png"/><Relationship Id="rId17" Type="http://schemas.openxmlformats.org/officeDocument/2006/relationships/image" Target="../media/image7.png"/><Relationship Id="rId18" Type="http://schemas.openxmlformats.org/officeDocument/2006/relationships/image" Target="../media/image8.png"/><Relationship Id="rId19" Type="http://schemas.openxmlformats.org/officeDocument/2006/relationships/image" Target="../media/image9.png"/><Relationship Id="rId20" Type="http://schemas.openxmlformats.org/officeDocument/2006/relationships/image" Target="../media/image10.png"/><Relationship Id="rId21" Type="http://schemas.openxmlformats.org/officeDocument/2006/relationships/image" Target="../media/image11.png"/><Relationship Id="rId22"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4" name="Group 6"/>
          <p:cNvGrpSpPr/>
          <p:nvPr/>
        </p:nvGrpSpPr>
        <p:grpSpPr>
          <a:xfrm>
            <a:off x="11401724" y="6229680"/>
            <a:ext cx="457201" cy="457201"/>
            <a:chOff x="0" y="0"/>
            <a:chExt cx="457200" cy="457200"/>
          </a:xfrm>
        </p:grpSpPr>
        <p:sp>
          <p:nvSpPr>
            <p:cNvPr id="2" name="Oval 7"/>
            <p:cNvSpPr/>
            <p:nvPr/>
          </p:nvSpPr>
          <p:spPr>
            <a:xfrm>
              <a:off x="0" y="0"/>
              <a:ext cx="457200" cy="457200"/>
            </a:xfrm>
            <a:prstGeom prst="ellipse">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t">
              <a:noAutofit/>
            </a:bodyPr>
            <a:lstStyle/>
            <a:p>
              <a:pPr/>
            </a:p>
          </p:txBody>
        </p:sp>
        <p:sp>
          <p:nvSpPr>
            <p:cNvPr id="3" name="Oval 8"/>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t">
              <a:noAutofit/>
            </a:bodyPr>
            <a:lstStyle/>
            <a:p>
              <a:pPr/>
            </a:p>
          </p:txBody>
        </p:sp>
      </p:grpSp>
      <p:sp>
        <p:nvSpPr>
          <p:cNvPr id="5" name="Title Text"/>
          <p:cNvSpPr txBox="1"/>
          <p:nvPr>
            <p:ph type="title"/>
          </p:nvPr>
        </p:nvSpPr>
        <p:spPr>
          <a:xfrm>
            <a:off x="1069847" y="484631"/>
            <a:ext cx="10058401" cy="160934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defRPr>
                <a:blipFill rotWithShape="1">
                  <a:blip r:embed="rId3"/>
                  <a:srcRect l="0" t="0" r="0" b="0"/>
                  <a:tile tx="0" ty="0" sx="100000" sy="100000" flip="none" algn="tl"/>
                </a:blipFill>
              </a:defRPr>
            </a:lvl1pPr>
          </a:lstStyle>
          <a:p>
            <a:pPr>
              <a:defRPr>
                <a:blipFill rotWithShape="1">
                  <a:blip r:embed="rId4"/>
                  <a:srcRect l="0" t="0" r="0" b="0"/>
                  <a:tile tx="0" ty="0" sx="100000" sy="100000" flip="none" algn="tl"/>
                </a:blipFill>
              </a:defRPr>
            </a:pPr>
            <a:r>
              <a:rPr>
                <a:blipFill rotWithShape="1">
                  <a:blip r:embed="rId3"/>
                  <a:srcRect l="0" t="0" r="0" b="0"/>
                  <a:tile tx="0" ty="0" sx="100000" sy="100000" flip="none" algn="tl"/>
                </a:blipFill>
              </a:rPr>
              <a:t>Title Text</a:t>
            </a:r>
          </a:p>
        </p:txBody>
      </p:sp>
      <p:sp>
        <p:nvSpPr>
          <p:cNvPr id="6" name="Slide Number"/>
          <p:cNvSpPr txBox="1"/>
          <p:nvPr>
            <p:ph type="sldNum" sz="quarter" idx="2"/>
          </p:nvPr>
        </p:nvSpPr>
        <p:spPr>
          <a:xfrm>
            <a:off x="11467105" y="6319474"/>
            <a:ext cx="328127" cy="271746"/>
          </a:xfrm>
          <a:prstGeom prst="rect">
            <a:avLst/>
          </a:prstGeom>
          <a:ln w="12700">
            <a:miter lim="400000"/>
          </a:ln>
        </p:spPr>
        <p:txBody>
          <a:bodyPr wrap="none" lIns="45719" rIns="45719" anchor="ctr">
            <a:spAutoFit/>
          </a:bodyPr>
          <a:lstStyle>
            <a:lvl1pPr algn="ctr">
              <a:defRPr b="1" sz="1400">
                <a:solidFill>
                  <a:srgbClr val="FFFFFF"/>
                </a:solidFill>
                <a:latin typeface="Rockwell Condensed"/>
                <a:ea typeface="Rockwell Condensed"/>
                <a:cs typeface="Rockwell Condensed"/>
                <a:sym typeface="Rockwell Condensed"/>
              </a:defRPr>
            </a:lvl1pPr>
          </a:lstStyle>
          <a:p>
            <a:pPr/>
            <a:fld id="{86CB4B4D-7CA3-9044-876B-883B54F8677D}" type="slidenum"/>
          </a:p>
        </p:txBody>
      </p:sp>
      <p:sp>
        <p:nvSpPr>
          <p:cNvPr id="7"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5400" u="none">
          <a:blipFill rotWithShape="1">
            <a:blip r:embed="rId14"/>
            <a:srcRect l="0" t="0" r="0" b="0"/>
            <a:tile tx="0" ty="0" sx="100000" sy="100000" flip="none" algn="tl"/>
          </a:blipFill>
          <a:uFillTx/>
          <a:latin typeface="Rockwell Condensed"/>
          <a:ea typeface="Rockwell Condensed"/>
          <a:cs typeface="Rockwell Condensed"/>
          <a:sym typeface="Rockwell Condensed"/>
        </a:defRPr>
      </a:lvl1pPr>
      <a:lvl2pPr marL="0" marR="0" indent="0" algn="l" defTabSz="914400" rtl="0" latinLnBrk="0">
        <a:lnSpc>
          <a:spcPct val="90000"/>
        </a:lnSpc>
        <a:spcBef>
          <a:spcPts val="0"/>
        </a:spcBef>
        <a:spcAft>
          <a:spcPts val="0"/>
        </a:spcAft>
        <a:buClrTx/>
        <a:buSzTx/>
        <a:buFontTx/>
        <a:buNone/>
        <a:tabLst/>
        <a:defRPr b="0" baseline="0" cap="all" i="0" spc="0" strike="noStrike" sz="5400" u="none">
          <a:blipFill rotWithShape="1">
            <a:blip r:embed="rId15"/>
            <a:srcRect l="0" t="0" r="0" b="0"/>
            <a:tile tx="0" ty="0" sx="100000" sy="100000" flip="none" algn="tl"/>
          </a:blipFill>
          <a:uFillTx/>
          <a:latin typeface="Rockwell Condensed"/>
          <a:ea typeface="Rockwell Condensed"/>
          <a:cs typeface="Rockwell Condensed"/>
          <a:sym typeface="Rockwell Condensed"/>
        </a:defRPr>
      </a:lvl2pPr>
      <a:lvl3pPr marL="0" marR="0" indent="0" algn="l" defTabSz="914400" rtl="0" latinLnBrk="0">
        <a:lnSpc>
          <a:spcPct val="90000"/>
        </a:lnSpc>
        <a:spcBef>
          <a:spcPts val="0"/>
        </a:spcBef>
        <a:spcAft>
          <a:spcPts val="0"/>
        </a:spcAft>
        <a:buClrTx/>
        <a:buSzTx/>
        <a:buFontTx/>
        <a:buNone/>
        <a:tabLst/>
        <a:defRPr b="0" baseline="0" cap="all" i="0" spc="0" strike="noStrike" sz="5400" u="none">
          <a:blipFill rotWithShape="1">
            <a:blip r:embed="rId16"/>
            <a:srcRect l="0" t="0" r="0" b="0"/>
            <a:tile tx="0" ty="0" sx="100000" sy="100000" flip="none" algn="tl"/>
          </a:blipFill>
          <a:uFillTx/>
          <a:latin typeface="Rockwell Condensed"/>
          <a:ea typeface="Rockwell Condensed"/>
          <a:cs typeface="Rockwell Condensed"/>
          <a:sym typeface="Rockwell Condensed"/>
        </a:defRPr>
      </a:lvl3pPr>
      <a:lvl4pPr marL="0" marR="0" indent="0" algn="l" defTabSz="914400" rtl="0" latinLnBrk="0">
        <a:lnSpc>
          <a:spcPct val="90000"/>
        </a:lnSpc>
        <a:spcBef>
          <a:spcPts val="0"/>
        </a:spcBef>
        <a:spcAft>
          <a:spcPts val="0"/>
        </a:spcAft>
        <a:buClrTx/>
        <a:buSzTx/>
        <a:buFontTx/>
        <a:buNone/>
        <a:tabLst/>
        <a:defRPr b="0" baseline="0" cap="all" i="0" spc="0" strike="noStrike" sz="5400" u="none">
          <a:blipFill rotWithShape="1">
            <a:blip r:embed="rId17"/>
            <a:srcRect l="0" t="0" r="0" b="0"/>
            <a:tile tx="0" ty="0" sx="100000" sy="100000" flip="none" algn="tl"/>
          </a:blipFill>
          <a:uFillTx/>
          <a:latin typeface="Rockwell Condensed"/>
          <a:ea typeface="Rockwell Condensed"/>
          <a:cs typeface="Rockwell Condensed"/>
          <a:sym typeface="Rockwell Condensed"/>
        </a:defRPr>
      </a:lvl4pPr>
      <a:lvl5pPr marL="0" marR="0" indent="0" algn="l" defTabSz="914400" rtl="0" latinLnBrk="0">
        <a:lnSpc>
          <a:spcPct val="90000"/>
        </a:lnSpc>
        <a:spcBef>
          <a:spcPts val="0"/>
        </a:spcBef>
        <a:spcAft>
          <a:spcPts val="0"/>
        </a:spcAft>
        <a:buClrTx/>
        <a:buSzTx/>
        <a:buFontTx/>
        <a:buNone/>
        <a:tabLst/>
        <a:defRPr b="0" baseline="0" cap="all" i="0" spc="0" strike="noStrike" sz="5400" u="none">
          <a:blipFill rotWithShape="1">
            <a:blip r:embed="rId18"/>
            <a:srcRect l="0" t="0" r="0" b="0"/>
            <a:tile tx="0" ty="0" sx="100000" sy="100000" flip="none" algn="tl"/>
          </a:blipFill>
          <a:uFillTx/>
          <a:latin typeface="Rockwell Condensed"/>
          <a:ea typeface="Rockwell Condensed"/>
          <a:cs typeface="Rockwell Condensed"/>
          <a:sym typeface="Rockwell Condensed"/>
        </a:defRPr>
      </a:lvl5pPr>
      <a:lvl6pPr marL="0" marR="0" indent="0" algn="l" defTabSz="914400" rtl="0" latinLnBrk="0">
        <a:lnSpc>
          <a:spcPct val="90000"/>
        </a:lnSpc>
        <a:spcBef>
          <a:spcPts val="0"/>
        </a:spcBef>
        <a:spcAft>
          <a:spcPts val="0"/>
        </a:spcAft>
        <a:buClrTx/>
        <a:buSzTx/>
        <a:buFontTx/>
        <a:buNone/>
        <a:tabLst/>
        <a:defRPr b="0" baseline="0" cap="all" i="0" spc="0" strike="noStrike" sz="5400" u="none">
          <a:blipFill rotWithShape="1">
            <a:blip r:embed="rId19"/>
            <a:srcRect l="0" t="0" r="0" b="0"/>
            <a:tile tx="0" ty="0" sx="100000" sy="100000" flip="none" algn="tl"/>
          </a:blipFill>
          <a:uFillTx/>
          <a:latin typeface="Rockwell Condensed"/>
          <a:ea typeface="Rockwell Condensed"/>
          <a:cs typeface="Rockwell Condensed"/>
          <a:sym typeface="Rockwell Condensed"/>
        </a:defRPr>
      </a:lvl6pPr>
      <a:lvl7pPr marL="0" marR="0" indent="0" algn="l" defTabSz="914400" rtl="0" latinLnBrk="0">
        <a:lnSpc>
          <a:spcPct val="90000"/>
        </a:lnSpc>
        <a:spcBef>
          <a:spcPts val="0"/>
        </a:spcBef>
        <a:spcAft>
          <a:spcPts val="0"/>
        </a:spcAft>
        <a:buClrTx/>
        <a:buSzTx/>
        <a:buFontTx/>
        <a:buNone/>
        <a:tabLst/>
        <a:defRPr b="0" baseline="0" cap="all" i="0" spc="0" strike="noStrike" sz="5400" u="none">
          <a:blipFill rotWithShape="1">
            <a:blip r:embed="rId20"/>
            <a:srcRect l="0" t="0" r="0" b="0"/>
            <a:tile tx="0" ty="0" sx="100000" sy="100000" flip="none" algn="tl"/>
          </a:blipFill>
          <a:uFillTx/>
          <a:latin typeface="Rockwell Condensed"/>
          <a:ea typeface="Rockwell Condensed"/>
          <a:cs typeface="Rockwell Condensed"/>
          <a:sym typeface="Rockwell Condensed"/>
        </a:defRPr>
      </a:lvl7pPr>
      <a:lvl8pPr marL="0" marR="0" indent="0" algn="l" defTabSz="914400" rtl="0" latinLnBrk="0">
        <a:lnSpc>
          <a:spcPct val="90000"/>
        </a:lnSpc>
        <a:spcBef>
          <a:spcPts val="0"/>
        </a:spcBef>
        <a:spcAft>
          <a:spcPts val="0"/>
        </a:spcAft>
        <a:buClrTx/>
        <a:buSzTx/>
        <a:buFontTx/>
        <a:buNone/>
        <a:tabLst/>
        <a:defRPr b="0" baseline="0" cap="all" i="0" spc="0" strike="noStrike" sz="5400" u="none">
          <a:blipFill rotWithShape="1">
            <a:blip r:embed="rId21"/>
            <a:srcRect l="0" t="0" r="0" b="0"/>
            <a:tile tx="0" ty="0" sx="100000" sy="100000" flip="none" algn="tl"/>
          </a:blipFill>
          <a:uFillTx/>
          <a:latin typeface="Rockwell Condensed"/>
          <a:ea typeface="Rockwell Condensed"/>
          <a:cs typeface="Rockwell Condensed"/>
          <a:sym typeface="Rockwell Condensed"/>
        </a:defRPr>
      </a:lvl8pPr>
      <a:lvl9pPr marL="0" marR="0" indent="0" algn="l" defTabSz="914400" rtl="0" latinLnBrk="0">
        <a:lnSpc>
          <a:spcPct val="90000"/>
        </a:lnSpc>
        <a:spcBef>
          <a:spcPts val="0"/>
        </a:spcBef>
        <a:spcAft>
          <a:spcPts val="0"/>
        </a:spcAft>
        <a:buClrTx/>
        <a:buSzTx/>
        <a:buFontTx/>
        <a:buNone/>
        <a:tabLst/>
        <a:defRPr b="0" baseline="0" cap="all" i="0" spc="0" strike="noStrike" sz="5400" u="none">
          <a:blipFill rotWithShape="1">
            <a:blip r:embed="rId22"/>
            <a:srcRect l="0" t="0" r="0" b="0"/>
            <a:tile tx="0" ty="0" sx="100000" sy="100000" flip="none" algn="tl"/>
          </a:blipFill>
          <a:uFillTx/>
          <a:latin typeface="Rockwell Condensed"/>
          <a:ea typeface="Rockwell Condensed"/>
          <a:cs typeface="Rockwell Condensed"/>
          <a:sym typeface="Rockwell Condensed"/>
        </a:defRPr>
      </a:lvl9pPr>
    </p:titleStyle>
    <p:bodyStyle>
      <a:lvl1pPr marL="182879" marR="0" indent="-182879" algn="l" defTabSz="914400" rtl="0" latinLnBrk="0">
        <a:lnSpc>
          <a:spcPct val="90000"/>
        </a:lnSpc>
        <a:spcBef>
          <a:spcPts val="1200"/>
        </a:spcBef>
        <a:spcAft>
          <a:spcPts val="0"/>
        </a:spcAft>
        <a:buClr>
          <a:srgbClr val="9E3611"/>
        </a:buClr>
        <a:buSzPct val="85000"/>
        <a:buFontTx/>
        <a:buChar char="▪"/>
        <a:tabLst/>
        <a:defRPr b="0" baseline="0" cap="none" i="0" spc="0" strike="noStrike" sz="2000" u="none">
          <a:solidFill>
            <a:srgbClr val="000000"/>
          </a:solidFill>
          <a:uFillTx/>
          <a:latin typeface="Rockwell"/>
          <a:ea typeface="Rockwell"/>
          <a:cs typeface="Rockwell"/>
          <a:sym typeface="Rockwell"/>
        </a:defRPr>
      </a:lvl1pPr>
      <a:lvl2pPr marL="477519" marR="0" indent="-203199" algn="l" defTabSz="914400" rtl="0" latinLnBrk="0">
        <a:lnSpc>
          <a:spcPct val="90000"/>
        </a:lnSpc>
        <a:spcBef>
          <a:spcPts val="1200"/>
        </a:spcBef>
        <a:spcAft>
          <a:spcPts val="0"/>
        </a:spcAft>
        <a:buClr>
          <a:srgbClr val="9E3611"/>
        </a:buClr>
        <a:buSzPct val="85000"/>
        <a:buFontTx/>
        <a:buChar char="▪"/>
        <a:tabLst/>
        <a:defRPr b="0" baseline="0" cap="none" i="0" spc="0" strike="noStrike" sz="2000" u="none">
          <a:solidFill>
            <a:srgbClr val="000000"/>
          </a:solidFill>
          <a:uFillTx/>
          <a:latin typeface="Rockwell"/>
          <a:ea typeface="Rockwell"/>
          <a:cs typeface="Rockwell"/>
          <a:sym typeface="Rockwell"/>
        </a:defRPr>
      </a:lvl2pPr>
      <a:lvl3pPr marL="777239" marR="0" indent="-228600" algn="l" defTabSz="914400" rtl="0" latinLnBrk="0">
        <a:lnSpc>
          <a:spcPct val="90000"/>
        </a:lnSpc>
        <a:spcBef>
          <a:spcPts val="1200"/>
        </a:spcBef>
        <a:spcAft>
          <a:spcPts val="0"/>
        </a:spcAft>
        <a:buClr>
          <a:srgbClr val="9E3611"/>
        </a:buClr>
        <a:buSzPct val="85000"/>
        <a:buFontTx/>
        <a:buChar char="▪"/>
        <a:tabLst/>
        <a:defRPr b="0" baseline="0" cap="none" i="0" spc="0" strike="noStrike" sz="2000" u="none">
          <a:solidFill>
            <a:srgbClr val="000000"/>
          </a:solidFill>
          <a:uFillTx/>
          <a:latin typeface="Rockwell"/>
          <a:ea typeface="Rockwell"/>
          <a:cs typeface="Rockwell"/>
          <a:sym typeface="Rockwell"/>
        </a:defRPr>
      </a:lvl3pPr>
      <a:lvl4pPr marL="1051559" marR="0" indent="-228600" algn="l" defTabSz="914400" rtl="0" latinLnBrk="0">
        <a:lnSpc>
          <a:spcPct val="90000"/>
        </a:lnSpc>
        <a:spcBef>
          <a:spcPts val="1200"/>
        </a:spcBef>
        <a:spcAft>
          <a:spcPts val="0"/>
        </a:spcAft>
        <a:buClr>
          <a:srgbClr val="9E3611"/>
        </a:buClr>
        <a:buSzPct val="85000"/>
        <a:buFontTx/>
        <a:buChar char="▪"/>
        <a:tabLst/>
        <a:defRPr b="0" baseline="0" cap="none" i="0" spc="0" strike="noStrike" sz="2000" u="none">
          <a:solidFill>
            <a:srgbClr val="000000"/>
          </a:solidFill>
          <a:uFillTx/>
          <a:latin typeface="Rockwell"/>
          <a:ea typeface="Rockwell"/>
          <a:cs typeface="Rockwell"/>
          <a:sym typeface="Rockwell"/>
        </a:defRPr>
      </a:lvl4pPr>
      <a:lvl5pPr marL="1325880" marR="0" indent="-228600" algn="l" defTabSz="914400" rtl="0" latinLnBrk="0">
        <a:lnSpc>
          <a:spcPct val="90000"/>
        </a:lnSpc>
        <a:spcBef>
          <a:spcPts val="1200"/>
        </a:spcBef>
        <a:spcAft>
          <a:spcPts val="0"/>
        </a:spcAft>
        <a:buClr>
          <a:srgbClr val="9E3611"/>
        </a:buClr>
        <a:buSzPct val="85000"/>
        <a:buFontTx/>
        <a:buChar char="▪"/>
        <a:tabLst/>
        <a:defRPr b="0" baseline="0" cap="none" i="0" spc="0" strike="noStrike" sz="2000" u="none">
          <a:solidFill>
            <a:srgbClr val="000000"/>
          </a:solidFill>
          <a:uFillTx/>
          <a:latin typeface="Rockwell"/>
          <a:ea typeface="Rockwell"/>
          <a:cs typeface="Rockwell"/>
          <a:sym typeface="Rockwell"/>
        </a:defRPr>
      </a:lvl5pPr>
      <a:lvl6pPr marL="1657150" marR="0" indent="-285750" algn="l" defTabSz="914400" rtl="0" latinLnBrk="0">
        <a:lnSpc>
          <a:spcPct val="90000"/>
        </a:lnSpc>
        <a:spcBef>
          <a:spcPts val="1200"/>
        </a:spcBef>
        <a:spcAft>
          <a:spcPts val="0"/>
        </a:spcAft>
        <a:buClr>
          <a:srgbClr val="9E3611"/>
        </a:buClr>
        <a:buSzPct val="85000"/>
        <a:buFontTx/>
        <a:buChar char="▪"/>
        <a:tabLst/>
        <a:defRPr b="0" baseline="0" cap="none" i="0" spc="0" strike="noStrike" sz="2000" u="none">
          <a:solidFill>
            <a:srgbClr val="000000"/>
          </a:solidFill>
          <a:uFillTx/>
          <a:latin typeface="Rockwell"/>
          <a:ea typeface="Rockwell"/>
          <a:cs typeface="Rockwell"/>
          <a:sym typeface="Rockwell"/>
        </a:defRPr>
      </a:lvl6pPr>
      <a:lvl7pPr marL="1957149" marR="0" indent="-285750" algn="l" defTabSz="914400" rtl="0" latinLnBrk="0">
        <a:lnSpc>
          <a:spcPct val="90000"/>
        </a:lnSpc>
        <a:spcBef>
          <a:spcPts val="1200"/>
        </a:spcBef>
        <a:spcAft>
          <a:spcPts val="0"/>
        </a:spcAft>
        <a:buClr>
          <a:srgbClr val="9E3611"/>
        </a:buClr>
        <a:buSzPct val="85000"/>
        <a:buFontTx/>
        <a:buChar char="▪"/>
        <a:tabLst/>
        <a:defRPr b="0" baseline="0" cap="none" i="0" spc="0" strike="noStrike" sz="2000" u="none">
          <a:solidFill>
            <a:srgbClr val="000000"/>
          </a:solidFill>
          <a:uFillTx/>
          <a:latin typeface="Rockwell"/>
          <a:ea typeface="Rockwell"/>
          <a:cs typeface="Rockwell"/>
          <a:sym typeface="Rockwell"/>
        </a:defRPr>
      </a:lvl7pPr>
      <a:lvl8pPr marL="2257150" marR="0" indent="-285750" algn="l" defTabSz="914400" rtl="0" latinLnBrk="0">
        <a:lnSpc>
          <a:spcPct val="90000"/>
        </a:lnSpc>
        <a:spcBef>
          <a:spcPts val="1200"/>
        </a:spcBef>
        <a:spcAft>
          <a:spcPts val="0"/>
        </a:spcAft>
        <a:buClr>
          <a:srgbClr val="9E3611"/>
        </a:buClr>
        <a:buSzPct val="85000"/>
        <a:buFontTx/>
        <a:buChar char="▪"/>
        <a:tabLst/>
        <a:defRPr b="0" baseline="0" cap="none" i="0" spc="0" strike="noStrike" sz="2000" u="none">
          <a:solidFill>
            <a:srgbClr val="000000"/>
          </a:solidFill>
          <a:uFillTx/>
          <a:latin typeface="Rockwell"/>
          <a:ea typeface="Rockwell"/>
          <a:cs typeface="Rockwell"/>
          <a:sym typeface="Rockwell"/>
        </a:defRPr>
      </a:lvl8pPr>
      <a:lvl9pPr marL="2557149" marR="0" indent="-285750" algn="l" defTabSz="914400" rtl="0" latinLnBrk="0">
        <a:lnSpc>
          <a:spcPct val="90000"/>
        </a:lnSpc>
        <a:spcBef>
          <a:spcPts val="1200"/>
        </a:spcBef>
        <a:spcAft>
          <a:spcPts val="0"/>
        </a:spcAft>
        <a:buClr>
          <a:srgbClr val="9E3611"/>
        </a:buClr>
        <a:buSzPct val="85000"/>
        <a:buFontTx/>
        <a:buChar char="▪"/>
        <a:tabLst/>
        <a:defRPr b="0" baseline="0" cap="none" i="0" spc="0" strike="noStrike" sz="2000" u="none">
          <a:solidFill>
            <a:srgbClr val="000000"/>
          </a:solidFill>
          <a:uFillTx/>
          <a:latin typeface="Rockwell"/>
          <a:ea typeface="Rockwell"/>
          <a:cs typeface="Rockwell"/>
          <a:sym typeface="Rockwell"/>
        </a:defRPr>
      </a:lvl9pPr>
    </p:bodyStyle>
    <p:otherStyle>
      <a:lvl1pPr marL="0" marR="0" indent="0" algn="ctr" defTabSz="4572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Rockwell Condensed"/>
        </a:defRPr>
      </a:lvl1pPr>
      <a:lvl2pPr marL="0" marR="0" indent="457200" algn="ctr" defTabSz="4572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Rockwell Condensed"/>
        </a:defRPr>
      </a:lvl2pPr>
      <a:lvl3pPr marL="0" marR="0" indent="914400" algn="ctr" defTabSz="4572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Rockwell Condensed"/>
        </a:defRPr>
      </a:lvl3pPr>
      <a:lvl4pPr marL="0" marR="0" indent="1371600" algn="ctr" defTabSz="4572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Rockwell Condensed"/>
        </a:defRPr>
      </a:lvl4pPr>
      <a:lvl5pPr marL="0" marR="0" indent="1828800" algn="ctr" defTabSz="4572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Rockwell Condensed"/>
        </a:defRPr>
      </a:lvl5pPr>
      <a:lvl6pPr marL="0" marR="0" indent="2286000" algn="ctr" defTabSz="4572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Rockwell Condensed"/>
        </a:defRPr>
      </a:lvl6pPr>
      <a:lvl7pPr marL="0" marR="0" indent="2743200" algn="ctr" defTabSz="4572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Rockwell Condensed"/>
        </a:defRPr>
      </a:lvl7pPr>
      <a:lvl8pPr marL="0" marR="0" indent="3200400" algn="ctr" defTabSz="4572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Rockwell Condensed"/>
        </a:defRPr>
      </a:lvl8pPr>
      <a:lvl9pPr marL="0" marR="0" indent="3657600" algn="ctr" defTabSz="4572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Rockwell Condense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 Id="rId3" Type="http://schemas.openxmlformats.org/officeDocument/2006/relationships/image" Target="../media/image4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 Id="rId3" Type="http://schemas.openxmlformats.org/officeDocument/2006/relationships/image" Target="../media/image4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lide Number Placeholder 1"/>
          <p:cNvSpPr txBox="1"/>
          <p:nvPr>
            <p:ph type="sldNum" sz="quarter" idx="2"/>
          </p:nvPr>
        </p:nvSpPr>
        <p:spPr>
          <a:xfrm>
            <a:off x="11523101" y="6319474"/>
            <a:ext cx="216134" cy="2717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6" name="Picture 7" descr="Picture 7"/>
          <p:cNvPicPr>
            <a:picLocks noChangeAspect="1"/>
          </p:cNvPicPr>
          <p:nvPr/>
        </p:nvPicPr>
        <p:blipFill>
          <a:blip r:embed="rId2">
            <a:alphaModFix amt="20000"/>
            <a:extLst/>
          </a:blip>
          <a:stretch>
            <a:fillRect/>
          </a:stretch>
        </p:blipFill>
        <p:spPr>
          <a:xfrm>
            <a:off x="0" y="0"/>
            <a:ext cx="12192000" cy="6858000"/>
          </a:xfrm>
          <a:prstGeom prst="rect">
            <a:avLst/>
          </a:prstGeom>
          <a:ln w="12700">
            <a:miter lim="400000"/>
          </a:ln>
        </p:spPr>
      </p:pic>
      <p:pic>
        <p:nvPicPr>
          <p:cNvPr id="117" name="Picture 4" descr="Picture 4"/>
          <p:cNvPicPr>
            <a:picLocks noChangeAspect="1"/>
          </p:cNvPicPr>
          <p:nvPr/>
        </p:nvPicPr>
        <p:blipFill>
          <a:blip r:embed="rId3">
            <a:extLst/>
          </a:blip>
          <a:stretch>
            <a:fillRect/>
          </a:stretch>
        </p:blipFill>
        <p:spPr>
          <a:xfrm>
            <a:off x="-2" y="235189"/>
            <a:ext cx="12192001" cy="2239954"/>
          </a:xfrm>
          <a:prstGeom prst="rect">
            <a:avLst/>
          </a:prstGeom>
          <a:ln w="12700">
            <a:miter lim="400000"/>
          </a:ln>
        </p:spPr>
      </p:pic>
      <p:sp>
        <p:nvSpPr>
          <p:cNvPr id="118" name="TextBox 5"/>
          <p:cNvSpPr txBox="1"/>
          <p:nvPr/>
        </p:nvSpPr>
        <p:spPr>
          <a:xfrm>
            <a:off x="1218536" y="2466514"/>
            <a:ext cx="7691854" cy="38109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ADLaM Display"/>
                <a:ea typeface="ADLaM Display"/>
                <a:cs typeface="ADLaM Display"/>
                <a:sym typeface="ADLaM Display"/>
              </a:defRPr>
            </a:pPr>
            <a:r>
              <a:t>TEAM NAME</a:t>
            </a:r>
            <a:r>
              <a:rPr>
                <a:latin typeface="Rockwell"/>
                <a:ea typeface="Rockwell"/>
                <a:cs typeface="Rockwell"/>
                <a:sym typeface="Rockwell"/>
              </a:rPr>
              <a:t>:  </a:t>
            </a:r>
            <a:r>
              <a:rPr>
                <a:latin typeface="Rockwell Bold"/>
                <a:ea typeface="Rockwell Bold"/>
                <a:cs typeface="Rockwell Bold"/>
                <a:sym typeface="Rockwell Bold"/>
              </a:rPr>
              <a:t>The Codevengers</a:t>
            </a:r>
            <a:endParaRPr>
              <a:latin typeface="Rockwell Bold"/>
              <a:ea typeface="Rockwell Bold"/>
              <a:cs typeface="Rockwell Bold"/>
              <a:sym typeface="Rockwell Bold"/>
            </a:endParaRPr>
          </a:p>
          <a:p>
            <a:pPr/>
          </a:p>
          <a:p>
            <a:pPr>
              <a:defRPr>
                <a:latin typeface="ADLaM Display"/>
                <a:ea typeface="ADLaM Display"/>
                <a:cs typeface="ADLaM Display"/>
                <a:sym typeface="ADLaM Display"/>
              </a:defRPr>
            </a:pPr>
          </a:p>
          <a:p>
            <a:pPr>
              <a:defRPr>
                <a:latin typeface="ADLaM Display"/>
                <a:ea typeface="ADLaM Display"/>
                <a:cs typeface="ADLaM Display"/>
                <a:sym typeface="ADLaM Display"/>
              </a:defRPr>
            </a:pPr>
            <a:r>
              <a:t>TEAM LEAD: Saharsh Vadlakonda</a:t>
            </a:r>
          </a:p>
          <a:p>
            <a:pPr>
              <a:defRPr>
                <a:latin typeface="ADLaM Display"/>
                <a:ea typeface="ADLaM Display"/>
                <a:cs typeface="ADLaM Display"/>
                <a:sym typeface="ADLaM Display"/>
              </a:defRPr>
            </a:pPr>
          </a:p>
          <a:p>
            <a:pPr>
              <a:defRPr>
                <a:latin typeface="ADLaM Display"/>
                <a:ea typeface="ADLaM Display"/>
                <a:cs typeface="ADLaM Display"/>
                <a:sym typeface="ADLaM Display"/>
              </a:defRPr>
            </a:pPr>
            <a:r>
              <a:t>MEMBER 1: Pratik Boda </a:t>
            </a:r>
          </a:p>
          <a:p>
            <a:pPr>
              <a:defRPr>
                <a:latin typeface="ADLaM Display"/>
                <a:ea typeface="ADLaM Display"/>
                <a:cs typeface="ADLaM Display"/>
                <a:sym typeface="ADLaM Display"/>
              </a:defRPr>
            </a:pPr>
          </a:p>
          <a:p>
            <a:pPr>
              <a:defRPr>
                <a:latin typeface="ADLaM Display"/>
                <a:ea typeface="ADLaM Display"/>
                <a:cs typeface="ADLaM Display"/>
                <a:sym typeface="ADLaM Display"/>
              </a:defRPr>
            </a:pPr>
            <a:r>
              <a:t>MEMBER 2: Sahiti Edupuganti</a:t>
            </a:r>
          </a:p>
          <a:p>
            <a:pPr>
              <a:defRPr>
                <a:latin typeface="ADLaM Display"/>
                <a:ea typeface="ADLaM Display"/>
                <a:cs typeface="ADLaM Display"/>
                <a:sym typeface="ADLaM Display"/>
              </a:defRPr>
            </a:pPr>
          </a:p>
          <a:p>
            <a:pPr>
              <a:defRPr>
                <a:latin typeface="ADLaM Display"/>
                <a:ea typeface="ADLaM Display"/>
                <a:cs typeface="ADLaM Display"/>
                <a:sym typeface="ADLaM Display"/>
              </a:defRPr>
            </a:pPr>
          </a:p>
          <a:p>
            <a:pPr>
              <a:defRPr>
                <a:latin typeface="ADLaM Display"/>
                <a:ea typeface="ADLaM Display"/>
                <a:cs typeface="ADLaM Display"/>
                <a:sym typeface="ADLaM Display"/>
              </a:defRPr>
            </a:pPr>
          </a:p>
          <a:p>
            <a:pPr>
              <a:defRPr>
                <a:latin typeface="ADLaM Display"/>
                <a:ea typeface="ADLaM Display"/>
                <a:cs typeface="ADLaM Display"/>
                <a:sym typeface="ADLaM Display"/>
              </a:defRPr>
            </a:pPr>
          </a:p>
          <a:p>
            <a:pPr>
              <a:defRPr>
                <a:latin typeface="ADLaM Display"/>
                <a:ea typeface="ADLaM Display"/>
                <a:cs typeface="ADLaM Display"/>
                <a:sym typeface="ADLaM Display"/>
              </a:defRPr>
            </a:pPr>
            <a:r>
              <a:t>COLLEGE : </a:t>
            </a:r>
            <a:r>
              <a:rPr>
                <a:latin typeface="Rockwell"/>
                <a:ea typeface="Rockwell"/>
                <a:cs typeface="Rockwell"/>
                <a:sym typeface="Rockwell"/>
              </a:rPr>
              <a:t>CBIT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16"/>
                                        </p:tgtEl>
                                        <p:attrNameLst>
                                          <p:attrName>style.visibility</p:attrName>
                                        </p:attrNameLst>
                                      </p:cBhvr>
                                      <p:to>
                                        <p:strVal val="visible"/>
                                      </p:to>
                                    </p:set>
                                    <p:animEffect filter="wipe(down)" transition="in">
                                      <p:cBhvr>
                                        <p:cTn id="7"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lide Number Placeholder 1"/>
          <p:cNvSpPr txBox="1"/>
          <p:nvPr>
            <p:ph type="sldNum" sz="quarter" idx="2"/>
          </p:nvPr>
        </p:nvSpPr>
        <p:spPr>
          <a:xfrm>
            <a:off x="11523101" y="6319474"/>
            <a:ext cx="216134" cy="2717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1" name="Picture 7" descr="Picture 7"/>
          <p:cNvPicPr>
            <a:picLocks noChangeAspect="1"/>
          </p:cNvPicPr>
          <p:nvPr/>
        </p:nvPicPr>
        <p:blipFill>
          <a:blip r:embed="rId2">
            <a:alphaModFix amt="20000"/>
            <a:extLst/>
          </a:blip>
          <a:stretch>
            <a:fillRect/>
          </a:stretch>
        </p:blipFill>
        <p:spPr>
          <a:xfrm>
            <a:off x="0" y="0"/>
            <a:ext cx="12192000" cy="6858000"/>
          </a:xfrm>
          <a:prstGeom prst="rect">
            <a:avLst/>
          </a:prstGeom>
          <a:ln w="12700">
            <a:miter lim="400000"/>
          </a:ln>
        </p:spPr>
      </p:pic>
      <p:sp>
        <p:nvSpPr>
          <p:cNvPr id="122" name="TextBox 9"/>
          <p:cNvSpPr txBox="1"/>
          <p:nvPr/>
        </p:nvSpPr>
        <p:spPr>
          <a:xfrm>
            <a:off x="1129085" y="488603"/>
            <a:ext cx="8992925"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600">
                <a:latin typeface="Cooper Black"/>
                <a:ea typeface="Cooper Black"/>
                <a:cs typeface="Cooper Black"/>
                <a:sym typeface="Cooper Black"/>
              </a:defRPr>
            </a:lvl1pPr>
          </a:lstStyle>
          <a:p>
            <a:pPr/>
            <a:r>
              <a:t>PROBLEM STATEMENT</a:t>
            </a:r>
          </a:p>
        </p:txBody>
      </p:sp>
      <p:sp>
        <p:nvSpPr>
          <p:cNvPr id="123" name="TextBox 11"/>
          <p:cNvSpPr txBox="1"/>
          <p:nvPr/>
        </p:nvSpPr>
        <p:spPr>
          <a:xfrm>
            <a:off x="1129084" y="1346539"/>
            <a:ext cx="10106506" cy="48190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ADLaM Display"/>
                <a:ea typeface="ADLaM Display"/>
                <a:cs typeface="ADLaM Display"/>
                <a:sym typeface="ADLaM Display"/>
              </a:defRPr>
            </a:pPr>
          </a:p>
          <a:p>
            <a:pPr>
              <a:defRPr sz="2400">
                <a:latin typeface="ADLaM Display"/>
                <a:ea typeface="ADLaM Display"/>
                <a:cs typeface="ADLaM Display"/>
                <a:sym typeface="ADLaM Display"/>
              </a:defRPr>
            </a:pPr>
          </a:p>
          <a:p>
            <a:pPr>
              <a:defRPr sz="2400">
                <a:latin typeface="ADLaM Display"/>
                <a:ea typeface="ADLaM Display"/>
                <a:cs typeface="ADLaM Display"/>
                <a:sym typeface="ADLaM Display"/>
              </a:defRPr>
            </a:pPr>
            <a:r>
              <a:t>LIFESTYLE AND ENVIRONMENT</a:t>
            </a:r>
            <a:r>
              <a:rPr sz="1800">
                <a:latin typeface="Rockwell"/>
                <a:ea typeface="Rockwell"/>
                <a:cs typeface="Rockwell"/>
                <a:sym typeface="Rockwell"/>
              </a:rPr>
              <a:t>:</a:t>
            </a:r>
            <a:endParaRPr sz="1800">
              <a:latin typeface="Rockwell"/>
              <a:ea typeface="Rockwell"/>
              <a:cs typeface="Rockwell"/>
              <a:sym typeface="Rockwell"/>
            </a:endParaRPr>
          </a:p>
          <a:p>
            <a:pPr/>
            <a:r>
              <a:t>In this category, participants should work on ideas and projects that enhance lifestyles while considering the environment. This can include sustainable solutions, eco-friendly innovations, or initiatives that improve the overall quality of life.</a:t>
            </a:r>
          </a:p>
          <a:p>
            <a:pPr/>
          </a:p>
          <a:p>
            <a:pPr>
              <a:defRPr sz="2400">
                <a:latin typeface="ADLaM Display"/>
                <a:ea typeface="ADLaM Display"/>
                <a:cs typeface="ADLaM Display"/>
                <a:sym typeface="ADLaM Display"/>
              </a:defRPr>
            </a:pPr>
            <a:r>
              <a:t>OVERVIEW:</a:t>
            </a:r>
          </a:p>
          <a:p>
            <a:pPr/>
            <a:r>
              <a:t>Minimizing food wastage by redistributing excess food from F&amp;Bs to charities.</a:t>
            </a:r>
          </a:p>
          <a:p>
            <a:pPr>
              <a:defRPr sz="2400">
                <a:latin typeface="ADLaM Display"/>
                <a:ea typeface="ADLaM Display"/>
                <a:cs typeface="ADLaM Display"/>
                <a:sym typeface="ADLaM Display"/>
              </a:defRPr>
            </a:pPr>
          </a:p>
          <a:p>
            <a:pPr>
              <a:defRPr sz="2400">
                <a:latin typeface="ADLaM Display"/>
                <a:ea typeface="ADLaM Display"/>
                <a:cs typeface="ADLaM Display"/>
                <a:sym typeface="ADLaM Display"/>
              </a:defRPr>
            </a:pPr>
            <a:r>
              <a:t>APP NAME:</a:t>
            </a:r>
          </a:p>
          <a:p>
            <a:pPr/>
            <a:r>
              <a:t>NourishNeighbours</a:t>
            </a:r>
          </a:p>
          <a:p>
            <a:pPr/>
          </a:p>
          <a:p>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21"/>
                                        </p:tgtEl>
                                        <p:attrNameLst>
                                          <p:attrName>style.visibility</p:attrName>
                                        </p:attrNameLst>
                                      </p:cBhvr>
                                      <p:to>
                                        <p:strVal val="visible"/>
                                      </p:to>
                                    </p:set>
                                    <p:animEffect filter="wipe(down)" transition="in">
                                      <p:cBhvr>
                                        <p:cTn id="7"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lide Number Placeholder 1"/>
          <p:cNvSpPr txBox="1"/>
          <p:nvPr>
            <p:ph type="sldNum" sz="quarter" idx="2"/>
          </p:nvPr>
        </p:nvSpPr>
        <p:spPr>
          <a:xfrm>
            <a:off x="11523101" y="6319474"/>
            <a:ext cx="216134" cy="2717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6" name="Picture 7" descr="Picture 7"/>
          <p:cNvPicPr>
            <a:picLocks noChangeAspect="1"/>
          </p:cNvPicPr>
          <p:nvPr/>
        </p:nvPicPr>
        <p:blipFill>
          <a:blip r:embed="rId2">
            <a:alphaModFix amt="20000"/>
            <a:extLst/>
          </a:blip>
          <a:stretch>
            <a:fillRect/>
          </a:stretch>
        </p:blipFill>
        <p:spPr>
          <a:xfrm>
            <a:off x="0" y="0"/>
            <a:ext cx="12192000" cy="6858000"/>
          </a:xfrm>
          <a:prstGeom prst="rect">
            <a:avLst/>
          </a:prstGeom>
          <a:ln w="12700">
            <a:miter lim="400000"/>
          </a:ln>
        </p:spPr>
      </p:pic>
      <p:sp>
        <p:nvSpPr>
          <p:cNvPr id="127" name="TextBox 3"/>
          <p:cNvSpPr txBox="1"/>
          <p:nvPr/>
        </p:nvSpPr>
        <p:spPr>
          <a:xfrm>
            <a:off x="1019755" y="318051"/>
            <a:ext cx="8664934" cy="65988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200">
                <a:latin typeface="ADLaM Display"/>
                <a:ea typeface="ADLaM Display"/>
                <a:cs typeface="ADLaM Display"/>
                <a:sym typeface="ADLaM Display"/>
              </a:defRPr>
            </a:pPr>
            <a:r>
              <a:t>MOTIVATION:</a:t>
            </a:r>
          </a:p>
          <a:p>
            <a:pPr>
              <a:defRPr sz="3200">
                <a:latin typeface="ADLaM Display"/>
                <a:ea typeface="ADLaM Display"/>
                <a:cs typeface="ADLaM Display"/>
                <a:sym typeface="ADLaM Display"/>
              </a:defRPr>
            </a:pPr>
          </a:p>
          <a:p>
            <a:pPr>
              <a:defRPr u="sng">
                <a:latin typeface="Rockwell Bold"/>
                <a:ea typeface="Rockwell Bold"/>
                <a:cs typeface="Rockwell Bold"/>
                <a:sym typeface="Rockwell Bold"/>
              </a:defRPr>
            </a:pPr>
            <a:r>
              <a:t>Quality of Life</a:t>
            </a:r>
            <a:r>
              <a:rPr u="none">
                <a:latin typeface="Rockwell"/>
                <a:ea typeface="Rockwell"/>
                <a:cs typeface="Rockwell"/>
                <a:sym typeface="Rockwell"/>
              </a:rPr>
              <a:t>: Addressing hunger and food insecurity improves the basic standard of living.</a:t>
            </a:r>
            <a:endParaRPr u="none">
              <a:latin typeface="Rockwell"/>
              <a:ea typeface="Rockwell"/>
              <a:cs typeface="Rockwell"/>
              <a:sym typeface="Rockwell"/>
            </a:endParaRPr>
          </a:p>
          <a:p>
            <a:pPr>
              <a:defRPr u="sng">
                <a:latin typeface="Rockwell Bold"/>
                <a:ea typeface="Rockwell Bold"/>
                <a:cs typeface="Rockwell Bold"/>
                <a:sym typeface="Rockwell Bold"/>
              </a:defRPr>
            </a:pPr>
            <a:r>
              <a:t>Environmental Impact</a:t>
            </a:r>
            <a:r>
              <a:rPr u="none"/>
              <a:t>: </a:t>
            </a:r>
            <a:r>
              <a:rPr u="none">
                <a:latin typeface="Rockwell"/>
                <a:ea typeface="Rockwell"/>
                <a:cs typeface="Rockwell"/>
                <a:sym typeface="Rockwell"/>
              </a:rPr>
              <a:t>Reducing food wastage contributes to sustainability by decreasing the need for additional waste disposal facilities.</a:t>
            </a:r>
            <a:endParaRPr u="none">
              <a:latin typeface="Rockwell"/>
              <a:ea typeface="Rockwell"/>
              <a:cs typeface="Rockwell"/>
              <a:sym typeface="Rockwell"/>
            </a:endParaRPr>
          </a:p>
          <a:p>
            <a:pPr/>
          </a:p>
          <a:p>
            <a:pPr/>
            <a:r>
              <a:t>Food waste is a massive issue globally, with up to 40% of food wasted while people go hungry.</a:t>
            </a:r>
          </a:p>
          <a:p>
            <a:pPr/>
          </a:p>
          <a:p>
            <a:pPr/>
            <a:r>
              <a:t>As we know, our world is battling high food wastage, widespread hunger and extensive food insecurity. These are all problems that directly affect the basic quality of life. Moreover, higher food wastage also means that we would need to build more waste disposal facilities, which leads to an unnecessary increase energy consumption.</a:t>
            </a:r>
          </a:p>
          <a:p>
            <a:pPr/>
          </a:p>
          <a:p>
            <a:pPr/>
            <a:r>
              <a:t>However, by distributing these food leftovers to people who are unable to afford food on their own, we can alleviate their standard of living.  So the value of this product is the possibility of solving all the mentioned problems, without even increasing the food output.</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26"/>
                                        </p:tgtEl>
                                        <p:attrNameLst>
                                          <p:attrName>style.visibility</p:attrName>
                                        </p:attrNameLst>
                                      </p:cBhvr>
                                      <p:to>
                                        <p:strVal val="visible"/>
                                      </p:to>
                                    </p:set>
                                    <p:animEffect filter="wipe(down)" transition="in">
                                      <p:cBhvr>
                                        <p:cTn id="7"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lide Number Placeholder 1"/>
          <p:cNvSpPr txBox="1"/>
          <p:nvPr>
            <p:ph type="sldNum" sz="quarter" idx="2"/>
          </p:nvPr>
        </p:nvSpPr>
        <p:spPr>
          <a:xfrm>
            <a:off x="11523101" y="6319474"/>
            <a:ext cx="216134" cy="2717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0" name="Picture 7" descr="Picture 7"/>
          <p:cNvPicPr>
            <a:picLocks noChangeAspect="1"/>
          </p:cNvPicPr>
          <p:nvPr/>
        </p:nvPicPr>
        <p:blipFill>
          <a:blip r:embed="rId2">
            <a:alphaModFix amt="20000"/>
            <a:extLst/>
          </a:blip>
          <a:stretch>
            <a:fillRect/>
          </a:stretch>
        </p:blipFill>
        <p:spPr>
          <a:xfrm>
            <a:off x="0" y="0"/>
            <a:ext cx="12192000" cy="6858000"/>
          </a:xfrm>
          <a:prstGeom prst="rect">
            <a:avLst/>
          </a:prstGeom>
          <a:ln w="12700">
            <a:miter lim="400000"/>
          </a:ln>
        </p:spPr>
      </p:pic>
      <p:sp>
        <p:nvSpPr>
          <p:cNvPr id="131" name="TextBox 2"/>
          <p:cNvSpPr txBox="1"/>
          <p:nvPr/>
        </p:nvSpPr>
        <p:spPr>
          <a:xfrm>
            <a:off x="1049571" y="457200"/>
            <a:ext cx="9688666" cy="53771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4800">
                <a:latin typeface="ADLaM Display"/>
                <a:ea typeface="ADLaM Display"/>
                <a:cs typeface="ADLaM Display"/>
                <a:sym typeface="ADLaM Display"/>
              </a:defRPr>
            </a:pPr>
            <a:r>
              <a:t>KEY FEATURES</a:t>
            </a:r>
          </a:p>
          <a:p>
            <a:pPr/>
          </a:p>
          <a:p>
            <a:pPr/>
          </a:p>
          <a:p>
            <a:pPr marL="285750" indent="-285750">
              <a:buSzPct val="100000"/>
              <a:buFont typeface="Arial"/>
              <a:buChar char="•"/>
              <a:defRPr sz="2400">
                <a:latin typeface="Rockwell Bold"/>
                <a:ea typeface="Rockwell Bold"/>
                <a:cs typeface="Rockwell Bold"/>
                <a:sym typeface="Rockwell Bold"/>
              </a:defRPr>
            </a:pPr>
            <a:r>
              <a:t>User Authentication</a:t>
            </a:r>
            <a:r>
              <a:rPr>
                <a:latin typeface="Rockwell"/>
                <a:ea typeface="Rockwell"/>
                <a:cs typeface="Rockwell"/>
                <a:sym typeface="Rockwell"/>
              </a:rPr>
              <a:t>: Secure access for F&amp;Bs and charities.</a:t>
            </a:r>
            <a:endParaRPr>
              <a:latin typeface="Rockwell"/>
              <a:ea typeface="Rockwell"/>
              <a:cs typeface="Rockwell"/>
              <a:sym typeface="Rockwell"/>
            </a:endParaRPr>
          </a:p>
          <a:p>
            <a:pPr marL="285750" indent="-285750">
              <a:buSzPct val="100000"/>
              <a:buFont typeface="Arial"/>
              <a:buChar char="•"/>
              <a:defRPr sz="2400">
                <a:latin typeface="Rockwell Bold"/>
                <a:ea typeface="Rockwell Bold"/>
                <a:cs typeface="Rockwell Bold"/>
                <a:sym typeface="Rockwell Bold"/>
              </a:defRPr>
            </a:pPr>
            <a:r>
              <a:t>Main Page</a:t>
            </a:r>
            <a:r>
              <a:rPr>
                <a:latin typeface="Rockwell"/>
                <a:ea typeface="Rockwell"/>
                <a:cs typeface="Rockwell"/>
                <a:sym typeface="Rockwell"/>
              </a:rPr>
              <a:t>: Centralized hub for food donation and request management.</a:t>
            </a:r>
            <a:endParaRPr>
              <a:latin typeface="Rockwell"/>
              <a:ea typeface="Rockwell"/>
              <a:cs typeface="Rockwell"/>
              <a:sym typeface="Rockwell"/>
            </a:endParaRPr>
          </a:p>
          <a:p>
            <a:pPr marL="285750" indent="-285750">
              <a:buSzPct val="100000"/>
              <a:buFont typeface="Arial"/>
              <a:buChar char="•"/>
              <a:defRPr sz="2400">
                <a:latin typeface="Rockwell Bold"/>
                <a:ea typeface="Rockwell Bold"/>
                <a:cs typeface="Rockwell Bold"/>
                <a:sym typeface="Rockwell Bold"/>
              </a:defRPr>
            </a:pPr>
            <a:r>
              <a:t>Donation Matches:</a:t>
            </a:r>
            <a:r>
              <a:rPr>
                <a:latin typeface="Rockwell"/>
                <a:ea typeface="Rockwell"/>
                <a:cs typeface="Rockwell"/>
                <a:sym typeface="Rockwell"/>
              </a:rPr>
              <a:t> Intelligent algorithm for matching F&amp;B donations with charity needs.</a:t>
            </a:r>
            <a:endParaRPr>
              <a:latin typeface="Rockwell"/>
              <a:ea typeface="Rockwell"/>
              <a:cs typeface="Rockwell"/>
              <a:sym typeface="Rockwell"/>
            </a:endParaRPr>
          </a:p>
          <a:p>
            <a:pPr marL="285750" indent="-285750">
              <a:buSzPct val="100000"/>
              <a:buFont typeface="Arial"/>
              <a:buChar char="•"/>
              <a:defRPr sz="2400">
                <a:latin typeface="Rockwell Bold"/>
                <a:ea typeface="Rockwell Bold"/>
                <a:cs typeface="Rockwell Bold"/>
                <a:sym typeface="Rockwell Bold"/>
              </a:defRPr>
            </a:pPr>
            <a:r>
              <a:t>Charities: </a:t>
            </a:r>
            <a:r>
              <a:rPr>
                <a:latin typeface="Rockwell"/>
                <a:ea typeface="Rockwell"/>
                <a:cs typeface="Rockwell"/>
                <a:sym typeface="Rockwell"/>
              </a:rPr>
              <a:t>User-friendly interface for charities to manage donation requests.</a:t>
            </a:r>
            <a:endParaRPr>
              <a:latin typeface="Rockwell"/>
              <a:ea typeface="Rockwell"/>
              <a:cs typeface="Rockwell"/>
              <a:sym typeface="Rockwell"/>
            </a:endParaRPr>
          </a:p>
          <a:p>
            <a:pPr marL="285750" indent="-285750">
              <a:buSzPct val="100000"/>
              <a:buFont typeface="Arial"/>
              <a:buChar char="•"/>
              <a:defRPr sz="2400">
                <a:latin typeface="Rockwell Bold"/>
                <a:ea typeface="Rockwell Bold"/>
                <a:cs typeface="Rockwell Bold"/>
                <a:sym typeface="Rockwell Bold"/>
              </a:defRPr>
            </a:pPr>
            <a:r>
              <a:t>Restaurants:</a:t>
            </a:r>
            <a:r>
              <a:rPr>
                <a:latin typeface="Rockwell"/>
                <a:ea typeface="Rockwell"/>
                <a:cs typeface="Rockwell"/>
                <a:sym typeface="Rockwell"/>
              </a:rPr>
              <a:t> Simple donation form for F&amp;Bs to list excess food items.</a:t>
            </a:r>
            <a:endParaRPr>
              <a:latin typeface="Rockwell"/>
              <a:ea typeface="Rockwell"/>
              <a:cs typeface="Rockwell"/>
              <a:sym typeface="Rockwell"/>
            </a:endParaRPr>
          </a:p>
          <a:p>
            <a:pPr marL="285750" indent="-285750">
              <a:buSzPct val="100000"/>
              <a:buFont typeface="Arial"/>
              <a:buChar char="•"/>
              <a:defRPr sz="2400">
                <a:latin typeface="Rockwell Bold"/>
                <a:ea typeface="Rockwell Bold"/>
                <a:cs typeface="Rockwell Bold"/>
                <a:sym typeface="Rockwell Bold"/>
              </a:defRPr>
            </a:pPr>
            <a:r>
              <a:t>Donation Form/Inbox</a:t>
            </a:r>
            <a:r>
              <a:rPr>
                <a:latin typeface="Rockwell"/>
                <a:ea typeface="Rockwell"/>
                <a:cs typeface="Rockwell"/>
                <a:sym typeface="Rockwell"/>
              </a:rPr>
              <a:t>: Streamlined process for donation creation and management.</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30"/>
                                        </p:tgtEl>
                                        <p:attrNameLst>
                                          <p:attrName>style.visibility</p:attrName>
                                        </p:attrNameLst>
                                      </p:cBhvr>
                                      <p:to>
                                        <p:strVal val="visible"/>
                                      </p:to>
                                    </p:set>
                                    <p:animEffect filter="wipe(down)" transition="in">
                                      <p:cBhvr>
                                        <p:cTn id="7" dur="5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lide Number Placeholder 1"/>
          <p:cNvSpPr txBox="1"/>
          <p:nvPr>
            <p:ph type="sldNum" sz="quarter" idx="2"/>
          </p:nvPr>
        </p:nvSpPr>
        <p:spPr>
          <a:xfrm>
            <a:off x="11523101" y="6319474"/>
            <a:ext cx="216134" cy="2717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4" name="Picture 7" descr="Picture 7"/>
          <p:cNvPicPr>
            <a:picLocks noChangeAspect="1"/>
          </p:cNvPicPr>
          <p:nvPr/>
        </p:nvPicPr>
        <p:blipFill>
          <a:blip r:embed="rId2">
            <a:alphaModFix amt="20000"/>
            <a:extLst/>
          </a:blip>
          <a:stretch>
            <a:fillRect/>
          </a:stretch>
        </p:blipFill>
        <p:spPr>
          <a:xfrm>
            <a:off x="0" y="0"/>
            <a:ext cx="12192000" cy="6858000"/>
          </a:xfrm>
          <a:prstGeom prst="rect">
            <a:avLst/>
          </a:prstGeom>
          <a:ln w="12700">
            <a:miter lim="400000"/>
          </a:ln>
        </p:spPr>
      </p:pic>
      <p:sp>
        <p:nvSpPr>
          <p:cNvPr id="135" name="TextBox 2"/>
          <p:cNvSpPr txBox="1"/>
          <p:nvPr/>
        </p:nvSpPr>
        <p:spPr>
          <a:xfrm>
            <a:off x="739208" y="124242"/>
            <a:ext cx="5665568" cy="32333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ADLaM Display"/>
                <a:ea typeface="ADLaM Display"/>
                <a:cs typeface="ADLaM Display"/>
                <a:sym typeface="ADLaM Display"/>
              </a:defRPr>
            </a:pPr>
            <a:r>
              <a:t>Future Enhancements</a:t>
            </a:r>
          </a:p>
          <a:p>
            <a:pPr>
              <a:defRPr sz="2000">
                <a:latin typeface="ADLaM Display"/>
                <a:ea typeface="ADLaM Display"/>
                <a:cs typeface="ADLaM Display"/>
                <a:sym typeface="ADLaM Display"/>
              </a:defRPr>
            </a:pPr>
          </a:p>
          <a:p>
            <a:pPr>
              <a:defRPr>
                <a:latin typeface="Rockwell Bold"/>
                <a:ea typeface="Rockwell Bold"/>
                <a:cs typeface="Rockwell Bold"/>
                <a:sym typeface="Rockwell Bold"/>
              </a:defRPr>
            </a:pPr>
            <a:r>
              <a:t>Real-time Tracking</a:t>
            </a:r>
            <a:r>
              <a:rPr>
                <a:latin typeface="Rockwell"/>
                <a:ea typeface="Rockwell"/>
                <a:cs typeface="Rockwell"/>
                <a:sym typeface="Rockwell"/>
              </a:rPr>
              <a:t>: Implement a real-time tracking system for donated food.</a:t>
            </a:r>
            <a:endParaRPr>
              <a:latin typeface="Rockwell"/>
              <a:ea typeface="Rockwell"/>
              <a:cs typeface="Rockwell"/>
              <a:sym typeface="Rockwell"/>
            </a:endParaRPr>
          </a:p>
          <a:p>
            <a:pPr>
              <a:defRPr>
                <a:latin typeface="Rockwell Bold"/>
                <a:ea typeface="Rockwell Bold"/>
                <a:cs typeface="Rockwell Bold"/>
                <a:sym typeface="Rockwell Bold"/>
              </a:defRPr>
            </a:pPr>
            <a:r>
              <a:t>User Ratings:</a:t>
            </a:r>
            <a:r>
              <a:rPr>
                <a:latin typeface="Rockwell"/>
                <a:ea typeface="Rockwell"/>
                <a:cs typeface="Rockwell"/>
                <a:sym typeface="Rockwell"/>
              </a:rPr>
              <a:t> Introduce a rating system to build trust and accountability within the community.</a:t>
            </a:r>
            <a:endParaRPr>
              <a:latin typeface="Rockwell"/>
              <a:ea typeface="Rockwell"/>
              <a:cs typeface="Rockwell"/>
              <a:sym typeface="Rockwell"/>
            </a:endParaRPr>
          </a:p>
          <a:p>
            <a:pPr>
              <a:defRPr>
                <a:latin typeface="Rockwell Bold"/>
                <a:ea typeface="Rockwell Bold"/>
                <a:cs typeface="Rockwell Bold"/>
                <a:sym typeface="Rockwell Bold"/>
              </a:defRPr>
            </a:pPr>
            <a:r>
              <a:t>Expand to Other Regions</a:t>
            </a:r>
            <a:r>
              <a:rPr>
                <a:latin typeface="Rockwell"/>
                <a:ea typeface="Rockwell"/>
                <a:cs typeface="Rockwell"/>
                <a:sym typeface="Rockwell"/>
              </a:rPr>
              <a:t>: Scale the platform to address food insecurity on a global scale.</a:t>
            </a:r>
          </a:p>
          <a:p>
            <a:pPr/>
          </a:p>
          <a:p>
            <a:pPr/>
          </a:p>
        </p:txBody>
      </p:sp>
      <p:pic>
        <p:nvPicPr>
          <p:cNvPr id="136" name="Picture 4" descr="Picture 4"/>
          <p:cNvPicPr>
            <a:picLocks noChangeAspect="1"/>
          </p:cNvPicPr>
          <p:nvPr/>
        </p:nvPicPr>
        <p:blipFill>
          <a:blip r:embed="rId3">
            <a:extLst/>
          </a:blip>
          <a:stretch>
            <a:fillRect/>
          </a:stretch>
        </p:blipFill>
        <p:spPr>
          <a:xfrm>
            <a:off x="6976871" y="220090"/>
            <a:ext cx="4974338" cy="6220468"/>
          </a:xfrm>
          <a:prstGeom prst="rect">
            <a:avLst/>
          </a:prstGeom>
          <a:ln w="12700">
            <a:miter lim="400000"/>
          </a:ln>
        </p:spPr>
      </p:pic>
      <p:sp>
        <p:nvSpPr>
          <p:cNvPr id="137" name="TextBox 5"/>
          <p:cNvSpPr txBox="1"/>
          <p:nvPr/>
        </p:nvSpPr>
        <p:spPr>
          <a:xfrm>
            <a:off x="739207" y="2941983"/>
            <a:ext cx="5441741" cy="37286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latin typeface="ADLaM Display"/>
                <a:ea typeface="ADLaM Display"/>
                <a:cs typeface="ADLaM Display"/>
                <a:sym typeface="ADLaM Display"/>
              </a:defRPr>
            </a:pPr>
            <a:r>
              <a:t>TECH STACK</a:t>
            </a:r>
          </a:p>
          <a:p>
            <a:pPr>
              <a:defRPr sz="2000">
                <a:latin typeface="ADLaM Display"/>
                <a:ea typeface="ADLaM Display"/>
                <a:cs typeface="ADLaM Display"/>
                <a:sym typeface="ADLaM Display"/>
              </a:defRPr>
            </a:pPr>
          </a:p>
          <a:p>
            <a:pPr marL="285750" indent="-285750">
              <a:buSzPct val="100000"/>
              <a:buFont typeface="Arial"/>
              <a:buChar char="•"/>
            </a:pPr>
            <a:r>
              <a:t>Html</a:t>
            </a:r>
          </a:p>
          <a:p>
            <a:pPr marL="285750" indent="-285750">
              <a:buSzPct val="100000"/>
              <a:buFont typeface="Arial"/>
              <a:buChar char="•"/>
            </a:pPr>
            <a:r>
              <a:t>CSS</a:t>
            </a:r>
          </a:p>
          <a:p>
            <a:pPr marL="285750" indent="-285750">
              <a:buSzPct val="100000"/>
              <a:buFont typeface="Arial"/>
              <a:buChar char="•"/>
            </a:pPr>
            <a:r>
              <a:t>Javascript </a:t>
            </a:r>
          </a:p>
          <a:p>
            <a:pPr marL="285750" indent="-285750">
              <a:buSzPct val="100000"/>
              <a:buFont typeface="Arial"/>
              <a:buChar char="•"/>
            </a:pPr>
            <a:r>
              <a:t>Google Cloud Platform (GCP)</a:t>
            </a:r>
          </a:p>
          <a:p>
            <a:pPr marL="285750" indent="-285750">
              <a:buSzPct val="100000"/>
              <a:buFont typeface="Arial"/>
              <a:buChar char="•"/>
            </a:pPr>
            <a:r>
              <a:t>Google Cloud SDK (gcloud)</a:t>
            </a:r>
          </a:p>
          <a:p>
            <a:pPr marL="285750" indent="-285750">
              <a:buSzPct val="100000"/>
              <a:buFont typeface="Arial"/>
              <a:buChar char="•"/>
            </a:pPr>
            <a:r>
              <a:t>React </a:t>
            </a:r>
          </a:p>
          <a:p>
            <a:pPr marL="285750" indent="-285750">
              <a:buSzPct val="100000"/>
              <a:buFont typeface="Arial"/>
              <a:buChar char="•"/>
            </a:pPr>
            <a:r>
              <a:t>Python </a:t>
            </a:r>
          </a:p>
          <a:p>
            <a:pPr marL="285750" indent="-285750">
              <a:buSzPct val="100000"/>
              <a:buFont typeface="Arial"/>
              <a:buChar char="•"/>
            </a:pPr>
            <a:r>
              <a:t>SQLite</a:t>
            </a:r>
          </a:p>
          <a:p>
            <a:pPr/>
          </a:p>
          <a:p>
            <a:pPr marL="285750" indent="-285750">
              <a:buSzPct val="100000"/>
              <a:buFont typeface="Arial"/>
              <a:buChar cha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34"/>
                                        </p:tgtEl>
                                        <p:attrNameLst>
                                          <p:attrName>style.visibility</p:attrName>
                                        </p:attrNameLst>
                                      </p:cBhvr>
                                      <p:to>
                                        <p:strVal val="visible"/>
                                      </p:to>
                                    </p:set>
                                    <p:animEffect filter="wipe(down)" transition="in">
                                      <p:cBhvr>
                                        <p:cTn id="7"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lide Number Placeholder 1"/>
          <p:cNvSpPr txBox="1"/>
          <p:nvPr>
            <p:ph type="sldNum" sz="quarter" idx="2"/>
          </p:nvPr>
        </p:nvSpPr>
        <p:spPr>
          <a:xfrm>
            <a:off x="11523101" y="6319474"/>
            <a:ext cx="216134" cy="2717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0" name="Picture 7" descr="Picture 7"/>
          <p:cNvPicPr>
            <a:picLocks noChangeAspect="1"/>
          </p:cNvPicPr>
          <p:nvPr/>
        </p:nvPicPr>
        <p:blipFill>
          <a:blip r:embed="rId2">
            <a:alphaModFix amt="20000"/>
            <a:extLst/>
          </a:blip>
          <a:stretch>
            <a:fillRect/>
          </a:stretch>
        </p:blipFill>
        <p:spPr>
          <a:xfrm>
            <a:off x="0" y="0"/>
            <a:ext cx="12192000" cy="6858000"/>
          </a:xfrm>
          <a:prstGeom prst="rect">
            <a:avLst/>
          </a:prstGeom>
          <a:ln w="12700">
            <a:miter lim="400000"/>
          </a:ln>
        </p:spPr>
      </p:pic>
      <p:sp>
        <p:nvSpPr>
          <p:cNvPr id="141" name="TextBox 5"/>
          <p:cNvSpPr txBox="1"/>
          <p:nvPr/>
        </p:nvSpPr>
        <p:spPr>
          <a:xfrm>
            <a:off x="749147" y="805069"/>
            <a:ext cx="10893550" cy="46684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000">
                <a:latin typeface="ADLaM Display"/>
                <a:ea typeface="ADLaM Display"/>
                <a:cs typeface="ADLaM Display"/>
                <a:sym typeface="ADLaM Display"/>
              </a:defRPr>
            </a:pPr>
            <a:r>
              <a:t>ADDITIONAL FEATURES:</a:t>
            </a:r>
          </a:p>
          <a:p>
            <a:pPr marL="285750" indent="-285750">
              <a:buSzPct val="100000"/>
              <a:buFont typeface="Arial"/>
              <a:buChar char="•"/>
              <a:defRPr>
                <a:solidFill>
                  <a:srgbClr val="1C1917"/>
                </a:solidFill>
                <a:latin typeface="Rockwell Bold"/>
                <a:ea typeface="Rockwell Bold"/>
                <a:cs typeface="Rockwell Bold"/>
                <a:sym typeface="Rockwell Bold"/>
              </a:defRPr>
            </a:pPr>
            <a:r>
              <a:t>Route Optimization</a:t>
            </a:r>
            <a:r>
              <a:rPr>
                <a:latin typeface="Rockwell"/>
                <a:ea typeface="Rockwell"/>
                <a:cs typeface="Rockwell"/>
                <a:sym typeface="Rockwell"/>
              </a:rPr>
              <a:t>: Travelling Salesman For Shortest Path.</a:t>
            </a:r>
            <a:endParaRPr>
              <a:latin typeface="Rockwell"/>
              <a:ea typeface="Rockwell"/>
              <a:cs typeface="Rockwell"/>
              <a:sym typeface="Rockwell"/>
            </a:endParaRPr>
          </a:p>
          <a:p>
            <a:pPr marL="285750" indent="-285750">
              <a:buSzPct val="100000"/>
              <a:buFont typeface="Arial"/>
              <a:buChar char="•"/>
              <a:defRPr>
                <a:solidFill>
                  <a:srgbClr val="1C1917"/>
                </a:solidFill>
                <a:latin typeface="Rockwell Bold"/>
                <a:ea typeface="Rockwell Bold"/>
                <a:cs typeface="Rockwell Bold"/>
                <a:sym typeface="Rockwell Bold"/>
              </a:defRPr>
            </a:pPr>
            <a:r>
              <a:t>Nutritional Analysis </a:t>
            </a:r>
            <a:r>
              <a:rPr>
                <a:latin typeface="Rockwell"/>
                <a:ea typeface="Rockwell"/>
                <a:cs typeface="Rockwell"/>
                <a:sym typeface="Rockwell"/>
              </a:rPr>
              <a:t>- Providing nutritional information for donated food to help charities match items to dietary needs and restrictions of recipients.</a:t>
            </a:r>
            <a:endParaRPr>
              <a:latin typeface="Rockwell"/>
              <a:ea typeface="Rockwell"/>
              <a:cs typeface="Rockwell"/>
              <a:sym typeface="Rockwell"/>
            </a:endParaRPr>
          </a:p>
          <a:p>
            <a:pPr marL="285750" indent="-285750">
              <a:buSzPct val="100000"/>
              <a:buFont typeface="Arial"/>
              <a:buChar char="•"/>
              <a:defRPr>
                <a:solidFill>
                  <a:srgbClr val="1C1917"/>
                </a:solidFill>
                <a:latin typeface="Rockwell Bold"/>
                <a:ea typeface="Rockwell Bold"/>
                <a:cs typeface="Rockwell Bold"/>
                <a:sym typeface="Rockwell Bold"/>
              </a:defRPr>
            </a:pPr>
            <a:r>
              <a:t>Adding points, badges, and leader</a:t>
            </a:r>
            <a:r>
              <a:rPr>
                <a:latin typeface="Rockwell"/>
                <a:ea typeface="Rockwell"/>
                <a:cs typeface="Rockwell"/>
                <a:sym typeface="Rockwell"/>
              </a:rPr>
              <a:t>boards to incentivize usage and engage users. F&amp;Bs and charities can compete on donations provided and food redistributed.</a:t>
            </a:r>
          </a:p>
          <a:p>
            <a:pPr marL="285750" indent="-285750">
              <a:buSzPct val="100000"/>
              <a:buFont typeface="Arial"/>
              <a:buChar char="•"/>
            </a:pPr>
          </a:p>
          <a:p>
            <a:pPr>
              <a:defRPr sz="4000">
                <a:latin typeface="ADLaM Display"/>
                <a:ea typeface="ADLaM Display"/>
                <a:cs typeface="ADLaM Display"/>
                <a:sym typeface="ADLaM Display"/>
              </a:defRPr>
            </a:pPr>
          </a:p>
          <a:p>
            <a:pPr>
              <a:defRPr sz="4000">
                <a:latin typeface="ADLaM Display"/>
                <a:ea typeface="ADLaM Display"/>
                <a:cs typeface="ADLaM Display"/>
                <a:sym typeface="ADLaM Display"/>
              </a:defRPr>
            </a:pPr>
            <a:r>
              <a:t>CONCLUSION:</a:t>
            </a:r>
          </a:p>
          <a:p>
            <a:pPr>
              <a:defRPr>
                <a:latin typeface="ADLaM Display"/>
                <a:ea typeface="ADLaM Display"/>
                <a:cs typeface="ADLaM Display"/>
                <a:sym typeface="ADLaM Display"/>
              </a:defRPr>
            </a:pPr>
          </a:p>
          <a:p>
            <a:pPr>
              <a:defRPr>
                <a:latin typeface="Rockwell Bold"/>
                <a:ea typeface="Rockwell Bold"/>
                <a:cs typeface="Rockwell Bold"/>
                <a:sym typeface="Rockwell Bold"/>
              </a:defRPr>
            </a:pPr>
            <a:r>
              <a:t>NourishLink</a:t>
            </a:r>
            <a:r>
              <a:rPr>
                <a:solidFill>
                  <a:srgbClr val="D1D5DB"/>
                </a:solidFill>
                <a:latin typeface="Rockwell"/>
                <a:ea typeface="Rockwell"/>
                <a:cs typeface="Rockwell"/>
                <a:sym typeface="Rockwell"/>
              </a:rPr>
              <a:t>. </a:t>
            </a:r>
            <a:r>
              <a:rPr>
                <a:latin typeface="Rockwell"/>
                <a:ea typeface="Rockwell"/>
                <a:cs typeface="Rockwell"/>
                <a:sym typeface="Rockwell"/>
              </a:rPr>
              <a:t>isn't just a platform; it's a movement towards a more sustainable and compassionate world. Join us in making a real impact on food wastage and hunger.</a:t>
            </a:r>
            <a:endParaRPr>
              <a:latin typeface="Rockwell"/>
              <a:ea typeface="Rockwell"/>
              <a:cs typeface="Rockwell"/>
              <a:sym typeface="Rockwell"/>
            </a:endParaRPr>
          </a:p>
          <a:p>
            <a:pPr/>
            <a:r>
              <a:t>It is Effective solution to improving lifestyles and the environment</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40"/>
                                        </p:tgtEl>
                                        <p:attrNameLst>
                                          <p:attrName>style.visibility</p:attrName>
                                        </p:attrNameLst>
                                      </p:cBhvr>
                                      <p:to>
                                        <p:strVal val="visible"/>
                                      </p:to>
                                    </p:set>
                                    <p:animEffect filter="wipe(down)" transition="in">
                                      <p:cBhvr>
                                        <p:cTn id="7"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lide Number Placeholder 1"/>
          <p:cNvSpPr txBox="1"/>
          <p:nvPr>
            <p:ph type="sldNum" sz="quarter" idx="2"/>
          </p:nvPr>
        </p:nvSpPr>
        <p:spPr>
          <a:xfrm>
            <a:off x="11523014" y="6319474"/>
            <a:ext cx="216308" cy="2717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4" name="Picture 7" descr="Picture 7"/>
          <p:cNvPicPr>
            <a:picLocks noChangeAspect="1"/>
          </p:cNvPicPr>
          <p:nvPr/>
        </p:nvPicPr>
        <p:blipFill>
          <a:blip r:embed="rId2">
            <a:alphaModFix amt="20000"/>
            <a:extLst/>
          </a:blip>
          <a:stretch>
            <a:fillRect/>
          </a:stretch>
        </p:blipFill>
        <p:spPr>
          <a:xfrm>
            <a:off x="1" y="0"/>
            <a:ext cx="12192000" cy="6858000"/>
          </a:xfrm>
          <a:prstGeom prst="rect">
            <a:avLst/>
          </a:prstGeom>
          <a:ln w="12700">
            <a:miter lim="400000"/>
          </a:ln>
        </p:spPr>
      </p:pic>
      <p:sp>
        <p:nvSpPr>
          <p:cNvPr id="145" name="TextBox 5"/>
          <p:cNvSpPr txBox="1"/>
          <p:nvPr/>
        </p:nvSpPr>
        <p:spPr>
          <a:xfrm>
            <a:off x="3515736" y="1590260"/>
            <a:ext cx="5441741"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000">
                <a:latin typeface="ADLaM Display"/>
                <a:ea typeface="ADLaM Display"/>
                <a:cs typeface="ADLaM Display"/>
                <a:sym typeface="ADLaM Display"/>
              </a:defRPr>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44"/>
                                        </p:tgtEl>
                                        <p:attrNameLst>
                                          <p:attrName>style.visibility</p:attrName>
                                        </p:attrNameLst>
                                      </p:cBhvr>
                                      <p:to>
                                        <p:strVal val="visible"/>
                                      </p:to>
                                    </p:set>
                                    <p:animEffect filter="wipe(down)" transition="in">
                                      <p:cBhvr>
                                        <p:cTn id="7"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1"/>
    </p:bldLst>
  </p:timing>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Wood Type">
      <a:majorFont>
        <a:latin typeface="Calibri"/>
        <a:ea typeface="Calibri"/>
        <a:cs typeface="Calibri"/>
      </a:majorFont>
      <a:minorFont>
        <a:latin typeface="Helvetica"/>
        <a:ea typeface="Helvetica"/>
        <a:cs typeface="Helvetica"/>
      </a:minorFont>
    </a:fontScheme>
    <a:fmtScheme name="Wood Typ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Wood Type">
      <a:majorFont>
        <a:latin typeface="Calibri"/>
        <a:ea typeface="Calibri"/>
        <a:cs typeface="Calibri"/>
      </a:majorFont>
      <a:minorFont>
        <a:latin typeface="Helvetica"/>
        <a:ea typeface="Helvetica"/>
        <a:cs typeface="Helvetica"/>
      </a:minorFont>
    </a:fontScheme>
    <a:fmtScheme name="Wood Typ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