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omments/modernComment_12D_97A5FD78.xml" ContentType="application/vnd.ms-powerpoint.comments+xml"/>
  <Override PartName="/ppt/comments/modernComment_12E_E77342D1.xml" ContentType="application/vnd.ms-powerpoint.comments+xml"/>
  <Override PartName="/ppt/comments/modernComment_12F_516964C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handoutMasterIdLst>
    <p:handoutMasterId r:id="rId11"/>
  </p:handoutMasterIdLst>
  <p:sldIdLst>
    <p:sldId id="298" r:id="rId5"/>
    <p:sldId id="300" r:id="rId6"/>
    <p:sldId id="301" r:id="rId7"/>
    <p:sldId id="302" r:id="rId8"/>
    <p:sldId id="303" r:id="rId9"/>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F6D986-6C71-F4DE-B3F4-6A2A9B05F273}" name="Ricardo Bettonvil" initials="RB" userId="Ricardo Bettonvil"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2" d="100"/>
          <a:sy n="102" d="100"/>
        </p:scale>
        <p:origin x="138" y="234"/>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omments/modernComment_12D_97A5FD78.xml><?xml version="1.0" encoding="utf-8"?>
<p188:cmLst xmlns:a="http://schemas.openxmlformats.org/drawingml/2006/main" xmlns:r="http://schemas.openxmlformats.org/officeDocument/2006/relationships" xmlns:p188="http://schemas.microsoft.com/office/powerpoint/2018/8/main">
  <p188:cm id="{E3E2BDEF-4DF8-44DF-93E9-B75A57B7E51F}" authorId="{2FF6D986-6C71-F4DE-B3F4-6A2A9B05F273}" created="2022-07-05T07:55:48.481">
    <ac:txMkLst xmlns:ac="http://schemas.microsoft.com/office/drawing/2013/main/command">
      <pc:docMk xmlns:pc="http://schemas.microsoft.com/office/powerpoint/2013/main/command"/>
      <pc:sldMk xmlns:pc="http://schemas.microsoft.com/office/powerpoint/2013/main/command" cId="2544237944" sldId="301"/>
      <ac:spMk id="3" creationId="{D80669BA-472D-745D-9B3A-048C95CF6618}"/>
      <ac:txMk cp="0" len="41">
        <ac:context len="88" hash="2562464429"/>
      </ac:txMk>
    </ac:txMkLst>
    <p188:pos x="4568229" y="267354"/>
    <p188:txBody>
      <a:bodyPr/>
      <a:lstStyle/>
      <a:p>
        <a:r>
          <a:rPr lang="nl-NL"/>
          <a:t>Begin gesprek met de klant, informatie opgeslagen en later verwerkt in de documentatie.</a:t>
        </a:r>
      </a:p>
    </p188:txBody>
  </p188:cm>
  <p188:cm id="{D97EF5F7-8E9E-4527-921D-D12E830CD4F7}" authorId="{2FF6D986-6C71-F4DE-B3F4-6A2A9B05F273}" created="2022-07-05T07:57:34.743">
    <ac:txMkLst xmlns:ac="http://schemas.microsoft.com/office/drawing/2013/main/command">
      <pc:docMk xmlns:pc="http://schemas.microsoft.com/office/powerpoint/2013/main/command"/>
      <pc:sldMk xmlns:pc="http://schemas.microsoft.com/office/powerpoint/2013/main/command" cId="2544237944" sldId="301"/>
      <ac:spMk id="3" creationId="{D80669BA-472D-745D-9B3A-048C95CF6618}"/>
      <ac:txMk cp="42" len="24">
        <ac:context len="88" hash="2562464429"/>
      </ac:txMk>
    </ac:txMkLst>
    <p188:pos x="2777136" y="616146"/>
    <p188:txBody>
      <a:bodyPr/>
      <a:lstStyle/>
      <a:p>
        <a:r>
          <a:rPr lang="nl-NL"/>
          <a:t>Logboek/trello board bij gehouden en elke week samen zitten met de klant</a:t>
        </a:r>
      </a:p>
    </p188:txBody>
  </p188:cm>
  <p188:cm id="{24A78629-BA4A-48B8-83BA-B3E478B94B07}" authorId="{2FF6D986-6C71-F4DE-B3F4-6A2A9B05F273}" created="2022-07-05T07:59:32.231">
    <ac:deMkLst xmlns:ac="http://schemas.microsoft.com/office/drawing/2013/main/command">
      <pc:docMk xmlns:pc="http://schemas.microsoft.com/office/powerpoint/2013/main/command"/>
      <pc:sldMk xmlns:pc="http://schemas.microsoft.com/office/powerpoint/2013/main/command" cId="2544237944" sldId="301"/>
      <ac:spMk id="3" creationId="{D80669BA-472D-745D-9B3A-048C95CF6618}"/>
    </ac:deMkLst>
    <p188:txBody>
      <a:bodyPr/>
      <a:lstStyle/>
      <a:p>
        <a:r>
          <a:rPr lang="nl-NL"/>
          <a:t>Symfony documentatie/ stack overflow (ook ticket gemaakt)/ flex-box css pagina</a:t>
        </a:r>
      </a:p>
    </p188:txBody>
  </p188:cm>
</p188:cmLst>
</file>

<file path=ppt/comments/modernComment_12E_E77342D1.xml><?xml version="1.0" encoding="utf-8"?>
<p188:cmLst xmlns:a="http://schemas.openxmlformats.org/drawingml/2006/main" xmlns:r="http://schemas.openxmlformats.org/officeDocument/2006/relationships" xmlns:p188="http://schemas.microsoft.com/office/powerpoint/2018/8/main">
  <p188:cm id="{F264BCD1-7172-44FF-A449-96328E1D5F57}" authorId="{2FF6D986-6C71-F4DE-B3F4-6A2A9B05F273}" created="2022-07-05T08:06:28.421">
    <ac:txMkLst xmlns:ac="http://schemas.microsoft.com/office/drawing/2013/main/command">
      <pc:docMk xmlns:pc="http://schemas.microsoft.com/office/powerpoint/2013/main/command"/>
      <pc:sldMk xmlns:pc="http://schemas.microsoft.com/office/powerpoint/2013/main/command" cId="3883090641" sldId="302"/>
      <ac:spMk id="3" creationId="{E632514C-AC14-E4F3-05C9-5B0C07E5E8BE}"/>
      <ac:txMk cp="0" len="16">
        <ac:context len="90" hash="4198444888"/>
      </ac:txMk>
    </ac:txMkLst>
    <p188:pos x="1744774" y="610285"/>
    <p188:txBody>
      <a:bodyPr/>
      <a:lstStyle/>
      <a:p>
        <a:r>
          <a:rPr lang="nl-NL"/>
          <a:t>De moscow lijst is compleet bij gehouden, hierdoor kon ik elke wens van de klant staps gewijs door gaan.</a:t>
        </a:r>
      </a:p>
    </p188:txBody>
  </p188:cm>
  <p188:cm id="{0AE1C45E-979C-4B08-B2BF-F14230A80B81}" authorId="{2FF6D986-6C71-F4DE-B3F4-6A2A9B05F273}" created="2022-07-05T11:42:29.183">
    <ac:deMkLst xmlns:ac="http://schemas.microsoft.com/office/drawing/2013/main/command">
      <pc:docMk xmlns:pc="http://schemas.microsoft.com/office/powerpoint/2013/main/command"/>
      <pc:sldMk xmlns:pc="http://schemas.microsoft.com/office/powerpoint/2013/main/command" cId="3883090641" sldId="302"/>
      <ac:spMk id="3" creationId="{E632514C-AC14-E4F3-05C9-5B0C07E5E8BE}"/>
    </ac:deMkLst>
    <p188:txBody>
      <a:bodyPr/>
      <a:lstStyle/>
      <a:p>
        <a:r>
          <a:rPr lang="nl-NL"/>
          <a:t>Zodra er een probleem bevonden zal deze opgegeven worden en in het ticket beheer system gezet worden. Hier worden prioriteiten aangehangen en hier door kun je gemakkelijk zien wat snel opgelost moet worden
</a:t>
        </a:r>
      </a:p>
    </p188:txBody>
  </p188:cm>
</p188:cmLst>
</file>

<file path=ppt/comments/modernComment_12F_516964C4.xml><?xml version="1.0" encoding="utf-8"?>
<p188:cmLst xmlns:a="http://schemas.openxmlformats.org/drawingml/2006/main" xmlns:r="http://schemas.openxmlformats.org/officeDocument/2006/relationships" xmlns:p188="http://schemas.microsoft.com/office/powerpoint/2018/8/main">
  <p188:cm id="{4692FCC2-B8DC-43AF-AC88-23BB569FE141}" authorId="{2FF6D986-6C71-F4DE-B3F4-6A2A9B05F273}" created="2022-07-05T12:02:18.691">
    <ac:txMkLst xmlns:ac="http://schemas.microsoft.com/office/drawing/2013/main/command">
      <pc:docMk xmlns:pc="http://schemas.microsoft.com/office/powerpoint/2013/main/command"/>
      <pc:sldMk xmlns:pc="http://schemas.microsoft.com/office/powerpoint/2013/main/command" cId="1365861572" sldId="303"/>
      <ac:spMk id="3" creationId="{A52E87C6-BCBA-B067-BE4C-9511D1B74D77}"/>
      <ac:txMk cp="0" len="54">
        <ac:context len="69" hash="2130122888"/>
      </ac:txMk>
    </ac:txMkLst>
    <p188:pos x="5784287" y="267354"/>
    <p188:txBody>
      <a:bodyPr/>
      <a:lstStyle/>
      <a:p>
        <a:r>
          <a:rPr lang="nl-NL"/>
          <a:t>Goeie communicatie tussen de klant en de developer is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31C6C8-CF59-4EA6-B27A-AE900AD22B97}" type="datetime1">
              <a:rPr lang="nl-NL" smtClean="0"/>
              <a:t>6-7-2022</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F12A55-89EF-4D97-84B6-AA372E9AD4A6}" type="slidenum">
              <a:rPr lang="nl-NL" smtClean="0"/>
              <a:t>‹nr.›</a:t>
            </a:fld>
            <a:endParaRPr lang="nl-NL" dirty="0"/>
          </a:p>
        </p:txBody>
      </p:sp>
    </p:spTree>
    <p:extLst>
      <p:ext uri="{BB962C8B-B14F-4D97-AF65-F5344CB8AC3E}">
        <p14:creationId xmlns:p14="http://schemas.microsoft.com/office/powerpoint/2010/main" val="36674457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noProof="0"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4A79A-2E9F-4395-983F-DD8FB82E086E}" type="datetime1">
              <a:rPr lang="nl-NL" smtClean="0"/>
              <a:pPr/>
              <a:t>6-7-2022</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noProof="0"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dirty="0"/>
              <a:t>Klik om de tekststijlen van het model te bewerken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noProof="0"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4782C-002F-43DB-B3C7-CF1662067C42}" type="slidenum">
              <a:rPr lang="nl-NL" noProof="0" smtClean="0"/>
              <a:t>‹nr.›</a:t>
            </a:fld>
            <a:endParaRPr lang="nl-NL" noProof="0" dirty="0"/>
          </a:p>
        </p:txBody>
      </p:sp>
    </p:spTree>
    <p:extLst>
      <p:ext uri="{BB962C8B-B14F-4D97-AF65-F5344CB8AC3E}">
        <p14:creationId xmlns:p14="http://schemas.microsoft.com/office/powerpoint/2010/main" val="201999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94782C-002F-43DB-B3C7-CF1662067C42}" type="slidenum">
              <a:rPr lang="nl-NL" smtClean="0"/>
              <a:t>1</a:t>
            </a:fld>
            <a:endParaRPr lang="nl-NL" dirty="0"/>
          </a:p>
        </p:txBody>
      </p:sp>
    </p:spTree>
    <p:extLst>
      <p:ext uri="{BB962C8B-B14F-4D97-AF65-F5344CB8AC3E}">
        <p14:creationId xmlns:p14="http://schemas.microsoft.com/office/powerpoint/2010/main" val="275603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94782C-002F-43DB-B3C7-CF1662067C42}" type="slidenum">
              <a:rPr lang="nl-NL" smtClean="0"/>
              <a:t>2</a:t>
            </a:fld>
            <a:endParaRPr lang="nl-NL" dirty="0"/>
          </a:p>
        </p:txBody>
      </p:sp>
    </p:spTree>
    <p:extLst>
      <p:ext uri="{BB962C8B-B14F-4D97-AF65-F5344CB8AC3E}">
        <p14:creationId xmlns:p14="http://schemas.microsoft.com/office/powerpoint/2010/main" val="351906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nl-NL" noProof="0"/>
              <a:t>Klik om stijl te bewerken</a:t>
            </a:r>
            <a:endParaRPr lang="nl-NL" noProof="0" dirty="0"/>
          </a:p>
        </p:txBody>
      </p:sp>
      <p:sp>
        <p:nvSpPr>
          <p:cNvPr id="3" name="Sub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nl-NL" noProof="0"/>
              <a:t>Klikken om de ondertitelstijl van het model te bewerken</a:t>
            </a:r>
            <a:endParaRPr lang="nl-NL" noProof="0" dirty="0"/>
          </a:p>
        </p:txBody>
      </p:sp>
      <p:cxnSp>
        <p:nvCxnSpPr>
          <p:cNvPr id="9" name="Rechte verbindingslijn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ijdelijke aanduiding voo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BDEEDF4-6B4B-445E-B5FA-4D589D3C6025}" type="datetime1">
              <a:rPr lang="nl-NL" noProof="0" smtClean="0"/>
              <a:t>6-7-2022</a:t>
            </a:fld>
            <a:endParaRPr lang="nl-NL" noProof="0" dirty="0"/>
          </a:p>
        </p:txBody>
      </p:sp>
      <p:sp>
        <p:nvSpPr>
          <p:cNvPr id="5" name="Tijdelijke aanduiding voor voetteks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nl-NL" noProof="0" dirty="0"/>
          </a:p>
        </p:txBody>
      </p:sp>
      <p:sp>
        <p:nvSpPr>
          <p:cNvPr id="6" name="Tijdelijke aanduiding voor dia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noProof="0"/>
              <a:t>Klik om stijl te bewerken</a:t>
            </a:r>
            <a:endParaRPr lang="nl-NL" noProof="0" dirty="0"/>
          </a:p>
        </p:txBody>
      </p:sp>
      <p:sp>
        <p:nvSpPr>
          <p:cNvPr id="3" name="Tijdelijke aanduiding voor inhoud 2"/>
          <p:cNvSpPr>
            <a:spLocks noGrp="1"/>
          </p:cNvSpPr>
          <p:nvPr>
            <p:ph idx="1"/>
          </p:nvPr>
        </p:nvSpPr>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DCE229B-E4C0-4866-9D1A-D3BC757A16BE}" type="datetime1">
              <a:rPr lang="nl-NL" noProof="0" smtClean="0"/>
              <a:t>6-7-2022</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1"/>
        </a:solidFill>
        <a:effectLst/>
      </p:bgPr>
    </p:b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nl-NL" noProof="0"/>
              <a:t>Klik om stijl te bewerken</a:t>
            </a:r>
            <a:endParaRPr lang="nl-NL" noProof="0" dirty="0"/>
          </a:p>
        </p:txBody>
      </p:sp>
      <p:sp>
        <p:nvSpPr>
          <p:cNvPr id="3" name="Tijdelijke aanduiding voor tekst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noProof="0"/>
              <a:t>Klikken om de tekststijl van het model te bewerken</a:t>
            </a:r>
          </a:p>
        </p:txBody>
      </p:sp>
      <p:cxnSp>
        <p:nvCxnSpPr>
          <p:cNvPr id="9" name="Rechte verbindingslijn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ijdelijke aanduiding voor datum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80A0051-7D84-4076-92D2-A6CFA88F0323}" type="datetime1">
              <a:rPr lang="nl-NL" noProof="0" smtClean="0"/>
              <a:t>6-7-2022</a:t>
            </a:fld>
            <a:endParaRPr lang="nl-NL" noProof="0" dirty="0"/>
          </a:p>
        </p:txBody>
      </p:sp>
      <p:sp>
        <p:nvSpPr>
          <p:cNvPr id="8" name="Tijdelijke aanduiding voor voettekst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nl-NL" noProof="0" dirty="0"/>
          </a:p>
        </p:txBody>
      </p:sp>
      <p:sp>
        <p:nvSpPr>
          <p:cNvPr id="11" name="Tijdelijke aanduiding voor dianumm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nl-NL" noProof="0"/>
              <a:t>Klik om stijl te bewerken</a:t>
            </a:r>
            <a:endParaRPr lang="nl-NL" noProof="0" dirty="0"/>
          </a:p>
        </p:txBody>
      </p:sp>
      <p:sp>
        <p:nvSpPr>
          <p:cNvPr id="3" name="Tijdelijke aanduiding voor inhoud 2"/>
          <p:cNvSpPr>
            <a:spLocks noGrp="1"/>
          </p:cNvSpPr>
          <p:nvPr>
            <p:ph sz="half" idx="1"/>
          </p:nvPr>
        </p:nvSpPr>
        <p:spPr>
          <a:xfrm>
            <a:off x="1097280" y="2120900"/>
            <a:ext cx="4639736" cy="3748193"/>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4" name="Tijdelijke aanduiding voor inhoud 3"/>
          <p:cNvSpPr>
            <a:spLocks noGrp="1"/>
          </p:cNvSpPr>
          <p:nvPr>
            <p:ph sz="half" idx="2"/>
          </p:nvPr>
        </p:nvSpPr>
        <p:spPr>
          <a:xfrm>
            <a:off x="6515944" y="2120900"/>
            <a:ext cx="4639736" cy="3748194"/>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2" name="Tijdelijke aanduiding voor datum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199730F7-9981-489F-A073-2050633626D6}" type="datetime1">
              <a:rPr lang="nl-NL" noProof="0" smtClean="0"/>
              <a:t>6-7-2022</a:t>
            </a:fld>
            <a:endParaRPr lang="nl-NL" noProof="0" dirty="0"/>
          </a:p>
        </p:txBody>
      </p:sp>
      <p:sp>
        <p:nvSpPr>
          <p:cNvPr id="9" name="Tijdelijke aanduiding voor voettekst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nl-NL" noProof="0" dirty="0"/>
          </a:p>
        </p:txBody>
      </p:sp>
      <p:sp>
        <p:nvSpPr>
          <p:cNvPr id="10" name="Tijdelijke aanduiding voor dianumm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nl-NL" noProof="0"/>
              <a:t>Klik om stijl te bewerken</a:t>
            </a:r>
            <a:endParaRPr lang="nl-NL" noProof="0" dirty="0"/>
          </a:p>
        </p:txBody>
      </p:sp>
      <p:sp>
        <p:nvSpPr>
          <p:cNvPr id="3" name="Tijdelijke aanduiding voor tekst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4" name="Tijdelijke aanduiding voor inhoud 3"/>
          <p:cNvSpPr>
            <a:spLocks noGrp="1"/>
          </p:cNvSpPr>
          <p:nvPr>
            <p:ph sz="half" idx="2"/>
          </p:nvPr>
        </p:nvSpPr>
        <p:spPr>
          <a:xfrm>
            <a:off x="1097280" y="2958274"/>
            <a:ext cx="4639736" cy="2910821"/>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5" name="Tijdelijke aanduiding voor tekst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Klikken om de tekststijl van het model te bewerken</a:t>
            </a:r>
          </a:p>
        </p:txBody>
      </p:sp>
      <p:sp>
        <p:nvSpPr>
          <p:cNvPr id="6" name="Tijdelijke aanduiding voor inhoud 5"/>
          <p:cNvSpPr>
            <a:spLocks noGrp="1"/>
          </p:cNvSpPr>
          <p:nvPr>
            <p:ph sz="quarter" idx="4"/>
          </p:nvPr>
        </p:nvSpPr>
        <p:spPr>
          <a:xfrm>
            <a:off x="6515944" y="2958273"/>
            <a:ext cx="4639736" cy="2910821"/>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2" name="Tijdelijke aanduiding voo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497195D-CC5D-47DF-9587-F0E44B4FA56F}" type="datetime1">
              <a:rPr lang="nl-NL" noProof="0" smtClean="0"/>
              <a:t>6-7-2022</a:t>
            </a:fld>
            <a:endParaRPr lang="nl-NL" noProof="0" dirty="0"/>
          </a:p>
        </p:txBody>
      </p:sp>
      <p:sp>
        <p:nvSpPr>
          <p:cNvPr id="11" name="Tijdelijke aanduiding voor voettekst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nl-NL" noProof="0" dirty="0"/>
          </a:p>
        </p:txBody>
      </p:sp>
      <p:sp>
        <p:nvSpPr>
          <p:cNvPr id="12" name="Tijdelijke aanduiding voor dia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noProof="0"/>
              <a:t>Klik om stijl te bewerken</a:t>
            </a:r>
            <a:endParaRPr lang="nl-NL" noProof="0" dirty="0"/>
          </a:p>
        </p:txBody>
      </p:sp>
      <p:sp>
        <p:nvSpPr>
          <p:cNvPr id="6" name="Tijdelijke aanduiding voor datum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4096F951-16D5-4E2A-AE17-0A4CF1C00B18}" type="datetime1">
              <a:rPr lang="nl-NL" noProof="0" smtClean="0"/>
              <a:t>6-7-2022</a:t>
            </a:fld>
            <a:endParaRPr lang="nl-NL" noProof="0" dirty="0"/>
          </a:p>
        </p:txBody>
      </p:sp>
      <p:sp>
        <p:nvSpPr>
          <p:cNvPr id="7" name="Tijdelijke aanduiding voor voettekst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nl-NL" noProof="0" dirty="0"/>
          </a:p>
        </p:txBody>
      </p:sp>
      <p:sp>
        <p:nvSpPr>
          <p:cNvPr id="8" name="Tijdelijke aanduiding voor dianumm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D79898F-A36B-4F06-B525-166C48976F2E}" type="datetime1">
              <a:rPr lang="nl-NL" noProof="0" smtClean="0"/>
              <a:t>6-7-2022</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nl-NL" noProof="0"/>
              <a:t>Klik om stijl te bewerken</a:t>
            </a:r>
            <a:endParaRPr lang="nl-NL" noProof="0" dirty="0"/>
          </a:p>
        </p:txBody>
      </p:sp>
      <p:sp>
        <p:nvSpPr>
          <p:cNvPr id="3" name="Tijdelijke aanduiding voor inhoud 2"/>
          <p:cNvSpPr>
            <a:spLocks noGrp="1"/>
          </p:cNvSpPr>
          <p:nvPr>
            <p:ph idx="1"/>
          </p:nvPr>
        </p:nvSpPr>
        <p:spPr>
          <a:xfrm>
            <a:off x="5458984" y="812799"/>
            <a:ext cx="5928344" cy="5294757"/>
          </a:xfrm>
        </p:spPr>
        <p:txBody>
          <a:bodyPr rtlCol="0"/>
          <a:lstStyle/>
          <a:p>
            <a:pPr lvl="0" rtl="0"/>
            <a:r>
              <a:rPr lang="nl-NL" noProof="0"/>
              <a:t>Klikken om de tekststijl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endParaRPr lang="nl-NL" noProof="0" dirty="0"/>
          </a:p>
        </p:txBody>
      </p:sp>
      <p:sp>
        <p:nvSpPr>
          <p:cNvPr id="4" name="Tijdelijke aanduiding voor tekst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a:xfrm>
            <a:off x="643464" y="6446520"/>
            <a:ext cx="3517568" cy="365125"/>
          </a:xfrm>
        </p:spPr>
        <p:txBody>
          <a:bodyPr rtlCol="0"/>
          <a:lstStyle>
            <a:lvl1pPr algn="l">
              <a:defRPr/>
            </a:lvl1pPr>
          </a:lstStyle>
          <a:p>
            <a:pPr rtl="0"/>
            <a:fld id="{3C976B0D-C9FD-4387-A88A-D2B4B6F38520}" type="datetime1">
              <a:rPr lang="nl-NL" noProof="0" smtClean="0"/>
              <a:t>6-7-2022</a:t>
            </a:fld>
            <a:endParaRPr lang="nl-NL" noProof="0" dirty="0"/>
          </a:p>
        </p:txBody>
      </p:sp>
      <p:sp>
        <p:nvSpPr>
          <p:cNvPr id="6" name="Tijdelijke aanduiding voor voettekst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nl-NL" noProof="0" dirty="0"/>
          </a:p>
        </p:txBody>
      </p:sp>
      <p:sp>
        <p:nvSpPr>
          <p:cNvPr id="7" name="Tijdelijke aanduiding voor dianumm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nl-NL" noProof="0" smtClean="0"/>
              <a:pPr rtl="0"/>
              <a:t>‹nr.›</a:t>
            </a:fld>
            <a:endParaRPr lang="nl-NL"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jdelijke aanduiding voor afbeelding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nl-NL" noProof="0"/>
              <a:t>Klik op het pictogram als u een afbeelding wilt toevoegen</a:t>
            </a:r>
            <a:endParaRPr lang="nl-NL" noProof="0"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nl-NL" noProof="0"/>
              <a:t>Klik om stijl te bewerken</a:t>
            </a:r>
            <a:endParaRPr lang="nl-NL" noProof="0" dirty="0"/>
          </a:p>
        </p:txBody>
      </p:sp>
      <p:sp>
        <p:nvSpPr>
          <p:cNvPr id="4" name="Tijdelijke aanduiding voor tekst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Klikken om de tekststijl van het model te bewerken</a:t>
            </a:r>
          </a:p>
        </p:txBody>
      </p:sp>
      <p:sp>
        <p:nvSpPr>
          <p:cNvPr id="5" name="Tijdelijke aanduiding voor datum 4"/>
          <p:cNvSpPr>
            <a:spLocks noGrp="1"/>
          </p:cNvSpPr>
          <p:nvPr>
            <p:ph type="dt" sz="half" idx="10"/>
          </p:nvPr>
        </p:nvSpPr>
        <p:spPr/>
        <p:txBody>
          <a:bodyPr rtlCol="0"/>
          <a:lstStyle>
            <a:lvl1pPr>
              <a:defRPr/>
            </a:lvl1pPr>
          </a:lstStyle>
          <a:p>
            <a:pPr rtl="0"/>
            <a:fld id="{F744C31B-CA1C-4EC0-808C-6AE1921D1056}" type="datetime1">
              <a:rPr lang="nl-NL" noProof="0" smtClean="0"/>
              <a:t>6-7-2022</a:t>
            </a:fld>
            <a:endParaRPr lang="nl-NL" noProof="0" dirty="0"/>
          </a:p>
        </p:txBody>
      </p:sp>
      <p:sp>
        <p:nvSpPr>
          <p:cNvPr id="6" name="Tijdelijke aanduiding voor voettekst 5"/>
          <p:cNvSpPr>
            <a:spLocks noGrp="1"/>
          </p:cNvSpPr>
          <p:nvPr>
            <p:ph type="ftr" sz="quarter" idx="11"/>
          </p:nvPr>
        </p:nvSpPr>
        <p:spPr>
          <a:xfrm>
            <a:off x="1097279" y="6446838"/>
            <a:ext cx="6818262" cy="365125"/>
          </a:xfrm>
        </p:spPr>
        <p:txBody>
          <a:bodyPr rtlCol="0"/>
          <a:lstStyle/>
          <a:p>
            <a:pPr algn="l" rtl="0"/>
            <a:endParaRPr lang="nl-NL" noProof="0"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jdelijke aanduiding voor tite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nl-NL" noProof="0" dirty="0"/>
              <a:t>Klik om de titelstijl van het model te bewerken</a:t>
            </a:r>
          </a:p>
        </p:txBody>
      </p:sp>
      <p:sp>
        <p:nvSpPr>
          <p:cNvPr id="3" name="Tijdelijke aanduiding voor teks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4" name="Tijdelijke aanduiding voo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A710EC63-0140-4CF1-A49E-0650525CF0C4}" type="datetime1">
              <a:rPr lang="nl-NL" noProof="0" smtClean="0"/>
              <a:t>6-7-2022</a:t>
            </a:fld>
            <a:endParaRPr lang="nl-NL" noProof="0" dirty="0"/>
          </a:p>
        </p:txBody>
      </p:sp>
      <p:sp>
        <p:nvSpPr>
          <p:cNvPr id="5" name="Tijdelijke aanduiding voor voettekst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nl-NL" noProof="0" dirty="0"/>
          </a:p>
        </p:txBody>
      </p:sp>
      <p:sp>
        <p:nvSpPr>
          <p:cNvPr id="6" name="Tijdelijke aanduiding voor dia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nl-NL" noProof="0" smtClean="0"/>
              <a:t>‹nr.›</a:t>
            </a:fld>
            <a:endParaRPr lang="nl-NL" noProof="0" dirty="0"/>
          </a:p>
        </p:txBody>
      </p:sp>
      <p:cxnSp>
        <p:nvCxnSpPr>
          <p:cNvPr id="10" name="Rechte verbindingslijn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2D_97A5FD7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2E_E77342D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2F_516964C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hoe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Afbeelding 3" descr="Een close-up van een stuk papier met een potlood">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4253" y="0"/>
            <a:ext cx="12191980" cy="6858000"/>
          </a:xfrm>
          <a:prstGeom prst="rect">
            <a:avLst/>
          </a:prstGeom>
        </p:spPr>
      </p:pic>
      <p:sp>
        <p:nvSpPr>
          <p:cNvPr id="35" name="Rechthoe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7912607" y="2043240"/>
            <a:ext cx="4213593" cy="2226673"/>
          </a:xfrm>
        </p:spPr>
        <p:txBody>
          <a:bodyPr rtlCol="0" anchor="b">
            <a:normAutofit/>
          </a:bodyPr>
          <a:lstStyle/>
          <a:p>
            <a:r>
              <a:rPr lang="nl-NL" sz="4000" dirty="0" err="1">
                <a:solidFill>
                  <a:schemeClr val="tx1"/>
                </a:solidFill>
              </a:rPr>
              <a:t>PvB</a:t>
            </a:r>
            <a:r>
              <a:rPr lang="nl-NL" sz="4000" dirty="0">
                <a:solidFill>
                  <a:schemeClr val="tx1"/>
                </a:solidFill>
              </a:rPr>
              <a:t> </a:t>
            </a:r>
            <a:r>
              <a:rPr lang="nl-NL" sz="4000" dirty="0" err="1">
                <a:solidFill>
                  <a:schemeClr val="tx1"/>
                </a:solidFill>
              </a:rPr>
              <a:t>BackyardBBQ</a:t>
            </a:r>
            <a:endParaRPr lang="nl-NL" sz="4000" dirty="0">
              <a:solidFill>
                <a:schemeClr val="tx1"/>
              </a:solidFill>
            </a:endParaRPr>
          </a:p>
        </p:txBody>
      </p:sp>
      <p:sp>
        <p:nvSpPr>
          <p:cNvPr id="3" name="Sub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nl-NL" sz="1600" dirty="0"/>
              <a:t>Ricardo Bettonvil</a:t>
            </a:r>
          </a:p>
        </p:txBody>
      </p:sp>
      <p:cxnSp>
        <p:nvCxnSpPr>
          <p:cNvPr id="37" name="Rechte verbindingslijn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hoe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nl-NL" dirty="0"/>
              <a:t>inleiding</a:t>
            </a:r>
          </a:p>
        </p:txBody>
      </p:sp>
      <p:sp>
        <p:nvSpPr>
          <p:cNvPr id="5" name="Tijdelijke aanduiding voor inhoud 4">
            <a:extLst>
              <a:ext uri="{FF2B5EF4-FFF2-40B4-BE49-F238E27FC236}">
                <a16:creationId xmlns:a16="http://schemas.microsoft.com/office/drawing/2014/main" id="{9AF584B1-F879-FBF7-EC57-2B74E8169A3E}"/>
              </a:ext>
            </a:extLst>
          </p:cNvPr>
          <p:cNvSpPr>
            <a:spLocks noGrp="1"/>
          </p:cNvSpPr>
          <p:nvPr>
            <p:ph idx="1"/>
          </p:nvPr>
        </p:nvSpPr>
        <p:spPr/>
        <p:txBody>
          <a:bodyPr/>
          <a:lstStyle/>
          <a:p>
            <a:r>
              <a:rPr lang="en-US" dirty="0"/>
              <a:t>- </a:t>
            </a:r>
            <a:r>
              <a:rPr lang="en-US" dirty="0" err="1"/>
              <a:t>stelt</a:t>
            </a:r>
            <a:r>
              <a:rPr lang="en-US" dirty="0"/>
              <a:t> de </a:t>
            </a:r>
            <a:r>
              <a:rPr lang="en-US" dirty="0" err="1"/>
              <a:t>opdracht</a:t>
            </a:r>
            <a:r>
              <a:rPr lang="en-US" dirty="0"/>
              <a:t> vast </a:t>
            </a:r>
            <a:r>
              <a:rPr lang="en-US" dirty="0" err="1"/>
              <a:t>en</a:t>
            </a:r>
            <a:r>
              <a:rPr lang="en-US" dirty="0"/>
              <a:t> </a:t>
            </a:r>
            <a:r>
              <a:rPr lang="en-US" dirty="0" err="1"/>
              <a:t>bereidt</a:t>
            </a:r>
            <a:r>
              <a:rPr lang="en-US" dirty="0"/>
              <a:t> de </a:t>
            </a:r>
            <a:r>
              <a:rPr lang="en-US" dirty="0" err="1"/>
              <a:t>realisatie</a:t>
            </a:r>
            <a:r>
              <a:rPr lang="en-US" dirty="0"/>
              <a:t> voor.</a:t>
            </a:r>
          </a:p>
          <a:p>
            <a:r>
              <a:rPr lang="en-US" dirty="0"/>
              <a:t>- test de </a:t>
            </a:r>
            <a:r>
              <a:rPr lang="en-US" dirty="0" err="1"/>
              <a:t>ontwikkelface</a:t>
            </a:r>
            <a:r>
              <a:rPr lang="en-US" dirty="0"/>
              <a:t> </a:t>
            </a:r>
            <a:r>
              <a:rPr lang="en-US" dirty="0" err="1"/>
              <a:t>en</a:t>
            </a:r>
            <a:r>
              <a:rPr lang="en-US" dirty="0"/>
              <a:t> </a:t>
            </a:r>
            <a:r>
              <a:rPr lang="en-US" dirty="0" err="1"/>
              <a:t>realiseert</a:t>
            </a:r>
            <a:r>
              <a:rPr lang="en-US" dirty="0"/>
              <a:t> het product</a:t>
            </a:r>
          </a:p>
          <a:p>
            <a:r>
              <a:rPr lang="en-US" dirty="0"/>
              <a:t>- </a:t>
            </a:r>
            <a:r>
              <a:rPr lang="en-US" dirty="0" err="1"/>
              <a:t>optimaliseert</a:t>
            </a:r>
            <a:r>
              <a:rPr lang="en-US" dirty="0"/>
              <a:t> </a:t>
            </a:r>
            <a:r>
              <a:rPr lang="en-US" dirty="0" err="1"/>
              <a:t>en</a:t>
            </a:r>
            <a:r>
              <a:rPr lang="en-US" dirty="0"/>
              <a:t> </a:t>
            </a:r>
            <a:r>
              <a:rPr lang="en-US" dirty="0" err="1"/>
              <a:t>levert</a:t>
            </a:r>
            <a:r>
              <a:rPr lang="en-US" dirty="0"/>
              <a:t> het product op, </a:t>
            </a:r>
            <a:r>
              <a:rPr lang="en-US" dirty="0" err="1"/>
              <a:t>evalueert</a:t>
            </a:r>
            <a:r>
              <a:rPr lang="en-US" dirty="0"/>
              <a:t> product.</a:t>
            </a:r>
          </a:p>
          <a:p>
            <a:endParaRPr lang="nl-NL"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BA2D62-5EF1-88E5-6731-C778556D5630}"/>
              </a:ext>
            </a:extLst>
          </p:cNvPr>
          <p:cNvSpPr>
            <a:spLocks noGrp="1"/>
          </p:cNvSpPr>
          <p:nvPr>
            <p:ph type="title"/>
          </p:nvPr>
        </p:nvSpPr>
        <p:spPr/>
        <p:txBody>
          <a:bodyPr/>
          <a:lstStyle/>
          <a:p>
            <a:r>
              <a:rPr lang="en-US" dirty="0" err="1"/>
              <a:t>Stelt</a:t>
            </a:r>
            <a:r>
              <a:rPr lang="en-US" dirty="0"/>
              <a:t> de </a:t>
            </a:r>
            <a:r>
              <a:rPr lang="en-US" dirty="0" err="1"/>
              <a:t>opdracht</a:t>
            </a:r>
            <a:r>
              <a:rPr lang="en-US" dirty="0"/>
              <a:t> vast </a:t>
            </a:r>
            <a:r>
              <a:rPr lang="en-US" dirty="0" err="1"/>
              <a:t>en</a:t>
            </a:r>
            <a:r>
              <a:rPr lang="en-US" dirty="0"/>
              <a:t> </a:t>
            </a:r>
            <a:r>
              <a:rPr lang="en-US" dirty="0" err="1"/>
              <a:t>bereidt</a:t>
            </a:r>
            <a:r>
              <a:rPr lang="en-US" dirty="0"/>
              <a:t> de </a:t>
            </a:r>
            <a:r>
              <a:rPr lang="en-US" dirty="0" err="1"/>
              <a:t>realisatie</a:t>
            </a:r>
            <a:r>
              <a:rPr lang="en-US" dirty="0"/>
              <a:t> voor.</a:t>
            </a:r>
            <a:endParaRPr lang="nl-NL" dirty="0"/>
          </a:p>
        </p:txBody>
      </p:sp>
      <p:sp>
        <p:nvSpPr>
          <p:cNvPr id="3" name="Tijdelijke aanduiding voor inhoud 2">
            <a:extLst>
              <a:ext uri="{FF2B5EF4-FFF2-40B4-BE49-F238E27FC236}">
                <a16:creationId xmlns:a16="http://schemas.microsoft.com/office/drawing/2014/main" id="{D80669BA-472D-745D-9B3A-048C95CF6618}"/>
              </a:ext>
            </a:extLst>
          </p:cNvPr>
          <p:cNvSpPr>
            <a:spLocks noGrp="1"/>
          </p:cNvSpPr>
          <p:nvPr>
            <p:ph idx="1"/>
          </p:nvPr>
        </p:nvSpPr>
        <p:spPr>
          <a:xfrm>
            <a:off x="1097280" y="2956613"/>
            <a:ext cx="10058400" cy="3760891"/>
          </a:xfrm>
        </p:spPr>
        <p:txBody>
          <a:bodyPr/>
          <a:lstStyle/>
          <a:p>
            <a:r>
              <a:rPr lang="en-US" dirty="0"/>
              <a:t>- </a:t>
            </a:r>
            <a:r>
              <a:rPr lang="en-US" dirty="0" err="1"/>
              <a:t>Voorbereidings</a:t>
            </a:r>
            <a:r>
              <a:rPr lang="en-US" dirty="0"/>
              <a:t> </a:t>
            </a:r>
            <a:r>
              <a:rPr lang="en-US" dirty="0" err="1"/>
              <a:t>gesprek</a:t>
            </a:r>
            <a:r>
              <a:rPr lang="en-US" dirty="0"/>
              <a:t> </a:t>
            </a:r>
            <a:r>
              <a:rPr lang="en-US" dirty="0" err="1"/>
              <a:t>en</a:t>
            </a:r>
            <a:r>
              <a:rPr lang="en-US" dirty="0"/>
              <a:t> </a:t>
            </a:r>
            <a:r>
              <a:rPr lang="en-US" dirty="0" err="1"/>
              <a:t>onderbouwing</a:t>
            </a:r>
            <a:r>
              <a:rPr lang="en-US" dirty="0"/>
              <a:t>.</a:t>
            </a:r>
          </a:p>
          <a:p>
            <a:r>
              <a:rPr lang="en-US" dirty="0"/>
              <a:t>- Planning </a:t>
            </a:r>
            <a:r>
              <a:rPr lang="en-US" dirty="0" err="1"/>
              <a:t>en</a:t>
            </a:r>
            <a:r>
              <a:rPr lang="en-US" dirty="0"/>
              <a:t> </a:t>
            </a:r>
            <a:r>
              <a:rPr lang="en-US" dirty="0" err="1"/>
              <a:t>afstemmen</a:t>
            </a:r>
            <a:r>
              <a:rPr lang="en-US" dirty="0"/>
              <a:t>.</a:t>
            </a:r>
          </a:p>
          <a:p>
            <a:r>
              <a:rPr lang="en-US" dirty="0"/>
              <a:t>- </a:t>
            </a:r>
            <a:r>
              <a:rPr lang="en-US" dirty="0" err="1"/>
              <a:t>Informatie</a:t>
            </a:r>
            <a:r>
              <a:rPr lang="en-US" dirty="0"/>
              <a:t> </a:t>
            </a:r>
            <a:r>
              <a:rPr lang="en-US" dirty="0" err="1"/>
              <a:t>bronnen</a:t>
            </a:r>
            <a:endParaRPr lang="nl-NL" dirty="0"/>
          </a:p>
        </p:txBody>
      </p:sp>
    </p:spTree>
    <p:extLst>
      <p:ext uri="{BB962C8B-B14F-4D97-AF65-F5344CB8AC3E}">
        <p14:creationId xmlns:p14="http://schemas.microsoft.com/office/powerpoint/2010/main" val="254423794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7812D7-A76E-449B-29F0-68A4FA42C9B0}"/>
              </a:ext>
            </a:extLst>
          </p:cNvPr>
          <p:cNvSpPr>
            <a:spLocks noGrp="1"/>
          </p:cNvSpPr>
          <p:nvPr>
            <p:ph type="title"/>
          </p:nvPr>
        </p:nvSpPr>
        <p:spPr/>
        <p:txBody>
          <a:bodyPr>
            <a:normAutofit fontScale="90000"/>
          </a:bodyPr>
          <a:lstStyle/>
          <a:p>
            <a:br>
              <a:rPr lang="en-US" dirty="0"/>
            </a:br>
            <a:r>
              <a:rPr lang="en-US" dirty="0"/>
              <a:t>Test de </a:t>
            </a:r>
            <a:r>
              <a:rPr lang="en-US" dirty="0" err="1"/>
              <a:t>ontwikkelface</a:t>
            </a:r>
            <a:r>
              <a:rPr lang="en-US" dirty="0"/>
              <a:t> </a:t>
            </a:r>
            <a:r>
              <a:rPr lang="en-US" dirty="0" err="1"/>
              <a:t>en</a:t>
            </a:r>
            <a:r>
              <a:rPr lang="en-US" dirty="0"/>
              <a:t> </a:t>
            </a:r>
            <a:r>
              <a:rPr lang="en-US" dirty="0" err="1"/>
              <a:t>realiseert</a:t>
            </a:r>
            <a:r>
              <a:rPr lang="en-US" dirty="0"/>
              <a:t> het product</a:t>
            </a:r>
            <a:endParaRPr lang="nl-NL" dirty="0"/>
          </a:p>
        </p:txBody>
      </p:sp>
      <p:sp>
        <p:nvSpPr>
          <p:cNvPr id="3" name="Tijdelijke aanduiding voor inhoud 2">
            <a:extLst>
              <a:ext uri="{FF2B5EF4-FFF2-40B4-BE49-F238E27FC236}">
                <a16:creationId xmlns:a16="http://schemas.microsoft.com/office/drawing/2014/main" id="{E632514C-AC14-E4F3-05C9-5B0C07E5E8BE}"/>
              </a:ext>
            </a:extLst>
          </p:cNvPr>
          <p:cNvSpPr>
            <a:spLocks noGrp="1"/>
          </p:cNvSpPr>
          <p:nvPr>
            <p:ph idx="1"/>
          </p:nvPr>
        </p:nvSpPr>
        <p:spPr>
          <a:xfrm>
            <a:off x="1257536" y="3314832"/>
            <a:ext cx="10058400" cy="3760891"/>
          </a:xfrm>
        </p:spPr>
        <p:txBody>
          <a:bodyPr/>
          <a:lstStyle/>
          <a:p>
            <a:r>
              <a:rPr lang="en-US" sz="1800" dirty="0">
                <a:latin typeface="Segoe UI" panose="020B0502040204020203" pitchFamily="34" charset="0"/>
              </a:rPr>
              <a:t>-  </a:t>
            </a:r>
            <a:r>
              <a:rPr lang="en-US" sz="1800" dirty="0" err="1">
                <a:latin typeface="Segoe UI" panose="020B0502040204020203" pitchFamily="34" charset="0"/>
              </a:rPr>
              <a:t>moscow</a:t>
            </a:r>
            <a:r>
              <a:rPr lang="en-US" sz="1800" dirty="0">
                <a:latin typeface="Segoe UI" panose="020B0502040204020203" pitchFamily="34" charset="0"/>
              </a:rPr>
              <a:t> </a:t>
            </a:r>
            <a:r>
              <a:rPr lang="en-US" sz="1800" dirty="0" err="1">
                <a:latin typeface="Segoe UI" panose="020B0502040204020203" pitchFamily="34" charset="0"/>
              </a:rPr>
              <a:t>lijst</a:t>
            </a:r>
            <a:r>
              <a:rPr lang="en-US" sz="1800" dirty="0">
                <a:latin typeface="Segoe UI" panose="020B0502040204020203" pitchFamily="34" charset="0"/>
              </a:rPr>
              <a:t>  </a:t>
            </a:r>
            <a:r>
              <a:rPr lang="en-US" sz="1800" dirty="0" err="1">
                <a:latin typeface="Segoe UI" panose="020B0502040204020203" pitchFamily="34" charset="0"/>
              </a:rPr>
              <a:t>en</a:t>
            </a:r>
            <a:r>
              <a:rPr lang="en-US" sz="1800" dirty="0">
                <a:latin typeface="Segoe UI" panose="020B0502040204020203" pitchFamily="34" charset="0"/>
              </a:rPr>
              <a:t> </a:t>
            </a:r>
            <a:r>
              <a:rPr lang="en-US" sz="1800" dirty="0" err="1">
                <a:latin typeface="Segoe UI" panose="020B0502040204020203" pitchFamily="34" charset="0"/>
              </a:rPr>
              <a:t>gerealiseerde</a:t>
            </a:r>
            <a:r>
              <a:rPr lang="en-US" sz="1800" dirty="0">
                <a:latin typeface="Segoe UI" panose="020B0502040204020203" pitchFamily="34" charset="0"/>
              </a:rPr>
              <a:t> Eisen.</a:t>
            </a:r>
          </a:p>
          <a:p>
            <a:r>
              <a:rPr lang="en-US" sz="1800" dirty="0">
                <a:latin typeface="Segoe UI" panose="020B0502040204020203" pitchFamily="34" charset="0"/>
              </a:rPr>
              <a:t>- test scenario </a:t>
            </a:r>
            <a:r>
              <a:rPr lang="en-US" sz="1800" dirty="0" err="1">
                <a:latin typeface="Segoe UI" panose="020B0502040204020203" pitchFamily="34" charset="0"/>
              </a:rPr>
              <a:t>opstellen</a:t>
            </a:r>
            <a:r>
              <a:rPr lang="en-US" sz="1800" dirty="0">
                <a:latin typeface="Segoe UI" panose="020B0502040204020203" pitchFamily="34" charset="0"/>
              </a:rPr>
              <a:t>/</a:t>
            </a:r>
            <a:r>
              <a:rPr lang="en-US" sz="1800" dirty="0" err="1">
                <a:latin typeface="Segoe UI" panose="020B0502040204020203" pitchFamily="34" charset="0"/>
              </a:rPr>
              <a:t>uitvoeren</a:t>
            </a:r>
            <a:r>
              <a:rPr lang="en-US" sz="1800" dirty="0">
                <a:latin typeface="Segoe UI" panose="020B0502040204020203" pitchFamily="34" charset="0"/>
              </a:rPr>
              <a:t>/</a:t>
            </a:r>
            <a:r>
              <a:rPr lang="en-US" sz="1800" dirty="0" err="1">
                <a:latin typeface="Segoe UI" panose="020B0502040204020203" pitchFamily="34" charset="0"/>
              </a:rPr>
              <a:t>bevindingen</a:t>
            </a:r>
            <a:r>
              <a:rPr lang="en-US" sz="1800" dirty="0">
                <a:latin typeface="Segoe UI" panose="020B0502040204020203" pitchFamily="34" charset="0"/>
              </a:rPr>
              <a:t>.</a:t>
            </a:r>
            <a:endParaRPr lang="nl-NL" dirty="0"/>
          </a:p>
        </p:txBody>
      </p:sp>
    </p:spTree>
    <p:extLst>
      <p:ext uri="{BB962C8B-B14F-4D97-AF65-F5344CB8AC3E}">
        <p14:creationId xmlns:p14="http://schemas.microsoft.com/office/powerpoint/2010/main" val="388309064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2FF7A0-7A33-6C29-A000-4760B20162A3}"/>
              </a:ext>
            </a:extLst>
          </p:cNvPr>
          <p:cNvSpPr>
            <a:spLocks noGrp="1"/>
          </p:cNvSpPr>
          <p:nvPr>
            <p:ph type="title"/>
          </p:nvPr>
        </p:nvSpPr>
        <p:spPr/>
        <p:txBody>
          <a:bodyPr>
            <a:normAutofit/>
          </a:bodyPr>
          <a:lstStyle/>
          <a:p>
            <a:r>
              <a:rPr lang="en-US" dirty="0" err="1"/>
              <a:t>optimaliseert</a:t>
            </a:r>
            <a:r>
              <a:rPr lang="en-US" dirty="0"/>
              <a:t> </a:t>
            </a:r>
            <a:r>
              <a:rPr lang="en-US" dirty="0" err="1"/>
              <a:t>en</a:t>
            </a:r>
            <a:r>
              <a:rPr lang="en-US" dirty="0"/>
              <a:t> </a:t>
            </a:r>
            <a:r>
              <a:rPr lang="en-US" dirty="0" err="1"/>
              <a:t>levert</a:t>
            </a:r>
            <a:r>
              <a:rPr lang="en-US" dirty="0"/>
              <a:t> het product op, </a:t>
            </a:r>
            <a:r>
              <a:rPr lang="en-US" dirty="0" err="1"/>
              <a:t>evalueert</a:t>
            </a:r>
            <a:r>
              <a:rPr lang="en-US" dirty="0"/>
              <a:t> product.</a:t>
            </a:r>
            <a:endParaRPr lang="nl-NL" dirty="0"/>
          </a:p>
        </p:txBody>
      </p:sp>
      <p:sp>
        <p:nvSpPr>
          <p:cNvPr id="3" name="Tijdelijke aanduiding voor inhoud 2">
            <a:extLst>
              <a:ext uri="{FF2B5EF4-FFF2-40B4-BE49-F238E27FC236}">
                <a16:creationId xmlns:a16="http://schemas.microsoft.com/office/drawing/2014/main" id="{A52E87C6-BCBA-B067-BE4C-9511D1B74D77}"/>
              </a:ext>
            </a:extLst>
          </p:cNvPr>
          <p:cNvSpPr>
            <a:spLocks noGrp="1"/>
          </p:cNvSpPr>
          <p:nvPr>
            <p:ph idx="1"/>
          </p:nvPr>
        </p:nvSpPr>
        <p:spPr/>
        <p:txBody>
          <a:bodyPr/>
          <a:lstStyle/>
          <a:p>
            <a:r>
              <a:rPr lang="en-US" dirty="0"/>
              <a:t>- </a:t>
            </a:r>
            <a:r>
              <a:rPr lang="en-US" dirty="0" err="1"/>
              <a:t>acceptatietesten</a:t>
            </a:r>
            <a:r>
              <a:rPr lang="en-US" dirty="0"/>
              <a:t> </a:t>
            </a:r>
            <a:r>
              <a:rPr lang="en-US" dirty="0" err="1"/>
              <a:t>uitvoeren</a:t>
            </a:r>
            <a:r>
              <a:rPr lang="en-US" dirty="0"/>
              <a:t> </a:t>
            </a:r>
            <a:r>
              <a:rPr lang="en-US" dirty="0" err="1"/>
              <a:t>en</a:t>
            </a:r>
            <a:r>
              <a:rPr lang="en-US" dirty="0"/>
              <a:t> </a:t>
            </a:r>
            <a:r>
              <a:rPr lang="en-US" dirty="0" err="1"/>
              <a:t>communicatie</a:t>
            </a:r>
            <a:r>
              <a:rPr lang="en-US" dirty="0"/>
              <a:t> </a:t>
            </a:r>
            <a:r>
              <a:rPr lang="en-US" dirty="0" err="1"/>
              <a:t>hierover</a:t>
            </a:r>
            <a:r>
              <a:rPr lang="en-US" dirty="0"/>
              <a:t>.</a:t>
            </a:r>
          </a:p>
          <a:p>
            <a:r>
              <a:rPr lang="en-US" dirty="0"/>
              <a:t>- live </a:t>
            </a:r>
            <a:r>
              <a:rPr lang="en-US"/>
              <a:t>zetten</a:t>
            </a:r>
            <a:endParaRPr lang="nl-NL" dirty="0"/>
          </a:p>
        </p:txBody>
      </p:sp>
    </p:spTree>
    <p:extLst>
      <p:ext uri="{BB962C8B-B14F-4D97-AF65-F5344CB8AC3E}">
        <p14:creationId xmlns:p14="http://schemas.microsoft.com/office/powerpoint/2010/main" val="136586157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10_TF22712842" id="{1AE99088-7EE5-4057-BD33-C19C28CDD19F}" vid="{2A0DAC1F-9FE4-4E7E-8B9A-2EAC62A95D01}"/>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{633D75CB-0C32-4D2D-A8BB-93C6B9344BEF}tf22712842_win32</Template>
  <TotalTime>260</TotalTime>
  <Words>105</Words>
  <Application>Microsoft Office PowerPoint</Application>
  <PresentationFormat>Breedbeeld</PresentationFormat>
  <Paragraphs>18</Paragraphs>
  <Slides>5</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5</vt:i4>
      </vt:variant>
    </vt:vector>
  </HeadingPairs>
  <TitlesOfParts>
    <vt:vector size="10" baseType="lpstr">
      <vt:lpstr>Bookman Old Style</vt:lpstr>
      <vt:lpstr>Calibri</vt:lpstr>
      <vt:lpstr>Franklin Gothic Book</vt:lpstr>
      <vt:lpstr>Segoe UI</vt:lpstr>
      <vt:lpstr>1_RetrospectVTI</vt:lpstr>
      <vt:lpstr>PvB BackyardBBQ</vt:lpstr>
      <vt:lpstr>inleiding</vt:lpstr>
      <vt:lpstr>Stelt de opdracht vast en bereidt de realisatie voor.</vt:lpstr>
      <vt:lpstr> Test de ontwikkelface en realiseert het product</vt:lpstr>
      <vt:lpstr>optimaliseert en levert het product op, evalueert product.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PvB BackyardBBQ</dc:title>
  <dc:creator>Ricardo Bettonvil</dc:creator>
  <cp:lastModifiedBy>Ricardo Bettonvil</cp:lastModifiedBy>
  <cp:revision>17</cp:revision>
  <dcterms:created xsi:type="dcterms:W3CDTF">2022-07-05T07:41:23Z</dcterms:created>
  <dcterms:modified xsi:type="dcterms:W3CDTF">2022-07-06T10:56:22Z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