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6" r:id="rId6"/>
    <p:sldId id="263" r:id="rId7"/>
    <p:sldId id="264" r:id="rId8"/>
    <p:sldId id="261" r:id="rId9"/>
    <p:sldId id="265" r:id="rId10"/>
    <p:sldId id="262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79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5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15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6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7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8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3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2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FE04-378A-42FE-98F0-7679B7BFE09E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92E431-A9DC-408B-B183-D9FD0945F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4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6489-1988-0A9C-4849-5DDA6F64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470" y="2952980"/>
            <a:ext cx="7738533" cy="1646302"/>
          </a:xfrm>
        </p:spPr>
        <p:txBody>
          <a:bodyPr/>
          <a:lstStyle/>
          <a:p>
            <a:pPr algn="ctr"/>
            <a:r>
              <a:rPr lang="en-GB" b="1" i="0" dirty="0">
                <a:effectLst/>
                <a:latin typeface="Söhne"/>
              </a:rPr>
              <a:t>University Management System - Database Design</a:t>
            </a:r>
            <a:br>
              <a:rPr lang="en-GB" b="1" i="0" dirty="0"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8A4E-AF76-7ED4-8D81-51778D171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sz="2800" b="1" dirty="0"/>
              <a:t>By  Pretty Karibo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4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C76-4A46-A64B-E88B-B264B4C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 VIEW LISTING PROFESSORS DETAILS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0401DD-BD1C-507D-9FDD-B4248955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65" y="1684422"/>
            <a:ext cx="8596668" cy="4357604"/>
          </a:xfrm>
        </p:spPr>
      </p:pic>
    </p:spTree>
    <p:extLst>
      <p:ext uri="{BB962C8B-B14F-4D97-AF65-F5344CB8AC3E}">
        <p14:creationId xmlns:p14="http://schemas.microsoft.com/office/powerpoint/2010/main" val="388218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0205-5F31-1EBA-A726-A598F59F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35" y="388219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Söhne"/>
              </a:rPr>
              <a:t>A V</a:t>
            </a:r>
            <a:r>
              <a:rPr lang="en-US" b="1" i="0" dirty="0">
                <a:effectLst/>
                <a:latin typeface="Söhne"/>
              </a:rPr>
              <a:t>iew Utilizing </a:t>
            </a:r>
            <a:r>
              <a:rPr lang="en-US" b="1" dirty="0">
                <a:latin typeface="Söhne"/>
              </a:rPr>
              <a:t>M</a:t>
            </a:r>
            <a:r>
              <a:rPr lang="en-US" b="1" i="0" dirty="0">
                <a:effectLst/>
                <a:latin typeface="Söhne"/>
              </a:rPr>
              <a:t>ultiple </a:t>
            </a:r>
            <a:r>
              <a:rPr lang="en-US" b="1" dirty="0">
                <a:latin typeface="Söhne"/>
              </a:rPr>
              <a:t>T</a:t>
            </a:r>
            <a:r>
              <a:rPr lang="en-US" b="1" i="0" dirty="0">
                <a:effectLst/>
                <a:latin typeface="Söhne"/>
              </a:rPr>
              <a:t>ables: Student Enrolment Details </a:t>
            </a:r>
            <a:endParaRPr lang="en-GB" b="1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2F50AFD2-ACF4-3BE5-B3CB-51CD12AA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5" y="1622390"/>
            <a:ext cx="6233962" cy="4788034"/>
          </a:xfrm>
        </p:spPr>
      </p:pic>
    </p:spTree>
    <p:extLst>
      <p:ext uri="{BB962C8B-B14F-4D97-AF65-F5344CB8AC3E}">
        <p14:creationId xmlns:p14="http://schemas.microsoft.com/office/powerpoint/2010/main" val="205156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743E-5BA1-842F-628A-CFC4A982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B65-6C97-A37F-C069-68C9F34FD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4819"/>
            <a:ext cx="8596668" cy="388077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Achievements: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Successfully set up a comprehensive database with relational integrity, ensuring data consistency.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Analytics Ready: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With views and functions, the system is geared for quick and in-depth analyses.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Designed to accommodate growth, be it more students, courses, or advanced analytics requirements.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Next Steps: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Explore advanced analytics, integration with other university systems, and user feedback for continuous improvement.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0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240-473C-59D0-8EB9-B5EA0F81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EEFD-61E5-F389-4B1A-F2C68A6F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Purpose: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Establish a robust database system to manage and analyze university data.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Key Components: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Tables: Students, Professors, Departments, Courses, Enrollments.</a:t>
            </a:r>
          </a:p>
          <a:p>
            <a:pPr lvl="1"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Relations: Ensuring data integrity with foreign keys.</a:t>
            </a:r>
          </a:p>
          <a:p>
            <a:pPr lvl="1"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Advanced Features: Views, Functions, Procedures for simplified queries.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Ensure seamless management of university data, ease of analytics, and swift reporting.</a:t>
            </a:r>
          </a:p>
          <a:p>
            <a:pPr marL="0" indent="0" algn="just">
              <a:buNone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010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366-AE48-694A-EB08-EE07BFA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Entity Relationship Diagram</a:t>
            </a:r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D28B44D-963F-2613-3BD1-4E9FF31E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71" y="1676346"/>
            <a:ext cx="7151571" cy="4808483"/>
          </a:xfrm>
        </p:spPr>
      </p:pic>
    </p:spTree>
    <p:extLst>
      <p:ext uri="{BB962C8B-B14F-4D97-AF65-F5344CB8AC3E}">
        <p14:creationId xmlns:p14="http://schemas.microsoft.com/office/powerpoint/2010/main" val="12695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53FA-80A8-812F-6E02-4F5220DD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listing all courses along with their respective departments</a:t>
            </a:r>
            <a:endParaRPr lang="en-GB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EA1606-BD4F-6118-08F9-4A2008AC1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142363" cy="4659586"/>
          </a:xfrm>
        </p:spPr>
      </p:pic>
    </p:spTree>
    <p:extLst>
      <p:ext uri="{BB962C8B-B14F-4D97-AF65-F5344CB8AC3E}">
        <p14:creationId xmlns:p14="http://schemas.microsoft.com/office/powerpoint/2010/main" val="17192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B01E-4205-8909-4CF2-FEE22058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A query to count students in each department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34EAA5-1489-A970-A128-5E7AD028E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9" y="2296067"/>
            <a:ext cx="8596668" cy="4143234"/>
          </a:xfrm>
        </p:spPr>
      </p:pic>
    </p:spTree>
    <p:extLst>
      <p:ext uri="{BB962C8B-B14F-4D97-AF65-F5344CB8AC3E}">
        <p14:creationId xmlns:p14="http://schemas.microsoft.com/office/powerpoint/2010/main" val="3171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632-9319-EECB-EC9F-555F8248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Combining multiple tables in a logical way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A70CC0-EDB7-DC50-18DB-7AF6CF3C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9" y="2148116"/>
            <a:ext cx="8699062" cy="37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964-E5D2-4CE7-D887-2C291BBF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800" b="1" dirty="0"/>
              <a:t>Subquery and Stored Procedure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B4D76A9-B67B-4BCF-3F04-681DA4786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7" y="1540042"/>
            <a:ext cx="8676051" cy="4947385"/>
          </a:xfrm>
        </p:spPr>
      </p:pic>
    </p:spTree>
    <p:extLst>
      <p:ext uri="{BB962C8B-B14F-4D97-AF65-F5344CB8AC3E}">
        <p14:creationId xmlns:p14="http://schemas.microsoft.com/office/powerpoint/2010/main" val="234819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B1F-9EFB-892C-5034-4C9E12A9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ADVANCED OPTIONS - A procedure that enrols a student into a course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84F9C1-50DD-1DB2-0B7B-0933ACA68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0" y="1930400"/>
            <a:ext cx="6679601" cy="4785710"/>
          </a:xfrm>
        </p:spPr>
      </p:pic>
    </p:spTree>
    <p:extLst>
      <p:ext uri="{BB962C8B-B14F-4D97-AF65-F5344CB8AC3E}">
        <p14:creationId xmlns:p14="http://schemas.microsoft.com/office/powerpoint/2010/main" val="196992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EDC8-FC29-8BAC-3FA5-1A60C661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 QUERY WITH GROUP BY AND HAVING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15F490-2A35-5525-C06E-BF94E5A0A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592318"/>
            <a:ext cx="8422664" cy="4934606"/>
          </a:xfrm>
        </p:spPr>
      </p:pic>
    </p:spTree>
    <p:extLst>
      <p:ext uri="{BB962C8B-B14F-4D97-AF65-F5344CB8AC3E}">
        <p14:creationId xmlns:p14="http://schemas.microsoft.com/office/powerpoint/2010/main" val="2001415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216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Söhne</vt:lpstr>
      <vt:lpstr>Trebuchet MS</vt:lpstr>
      <vt:lpstr>Wingdings 3</vt:lpstr>
      <vt:lpstr>Facet</vt:lpstr>
      <vt:lpstr>University Management System - Database Design </vt:lpstr>
      <vt:lpstr>INTRODUCTION</vt:lpstr>
      <vt:lpstr>Entity Relationship Diagram</vt:lpstr>
      <vt:lpstr>Query listing all courses along with their respective departments</vt:lpstr>
      <vt:lpstr>A query to count students in each department</vt:lpstr>
      <vt:lpstr>Combining multiple tables in a logical way</vt:lpstr>
      <vt:lpstr>Subquery and Stored Procedure</vt:lpstr>
      <vt:lpstr>ADVANCED OPTIONS - A procedure that enrols a student into a course</vt:lpstr>
      <vt:lpstr>A QUERY WITH GROUP BY AND HAVING</vt:lpstr>
      <vt:lpstr>A VIEW LISTING PROFESSORS DETAILS</vt:lpstr>
      <vt:lpstr>A View Utilizing Multiple Tables: Student Enrolment Details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 - Database Design </dc:title>
  <dc:creator>Pretty Karibo (Staff)</dc:creator>
  <cp:lastModifiedBy>Pretty Karibo (Staff)</cp:lastModifiedBy>
  <cp:revision>1</cp:revision>
  <dcterms:created xsi:type="dcterms:W3CDTF">2023-10-22T18:46:43Z</dcterms:created>
  <dcterms:modified xsi:type="dcterms:W3CDTF">2023-10-22T20:27:15Z</dcterms:modified>
</cp:coreProperties>
</file>