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cc2cb48e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cc2cb48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cc2cb48e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cc2cb48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cc2cb48e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cc2cb48e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cd78e29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cd78e29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cc2cb48e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cc2cb48e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ddb97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cddb97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cc2cb48e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cc2cb48e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c2cb48e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c2cb48e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cc2cb48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cc2cb48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cc2cb48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cc2cb48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c2cb48e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c2cb48e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c2cb48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c2cb48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cc2cb48e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cc2cb48e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c2cb48e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cc2cb48e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c2cb48e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c2cb48e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Fire Area with Machine Learning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Riley Neher, Akshay Srinivasan, and Amando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through PCA for Multicollinear Data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highlight>
                  <a:schemeClr val="lt1"/>
                </a:highlight>
              </a:rPr>
              <a:t>Data had multicollinearity issues due to the nature of the features.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highlight>
                  <a:schemeClr val="lt1"/>
                </a:highlight>
              </a:rPr>
              <a:t>A correlation matrix was constructed to determine collinearity.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highlight>
                  <a:schemeClr val="lt1"/>
                </a:highlight>
              </a:rPr>
              <a:t>PCA was used to extract important information from the data and to reduce multicollinearity issues.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highlight>
                  <a:schemeClr val="lt1"/>
                </a:highlight>
              </a:rPr>
              <a:t>Aim was to capture above a certain threshold of variation in the data (95%).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highlight>
                  <a:schemeClr val="lt1"/>
                </a:highlight>
              </a:rPr>
              <a:t>Plot of explained variance with different component numbers showed that 9 components explained 95% of the variance.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highlight>
                  <a:schemeClr val="lt1"/>
                </a:highlight>
              </a:rPr>
              <a:t>For the rest of the models shown, data was pre-processed through PCA with 9 components.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068500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0" y="480575"/>
            <a:ext cx="8275299" cy="45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63" y="158225"/>
            <a:ext cx="5055900" cy="23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87" y="2507500"/>
            <a:ext cx="5155111" cy="24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362" y="370388"/>
            <a:ext cx="3239237" cy="192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100" y="2825600"/>
            <a:ext cx="3164499" cy="18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0" y="160625"/>
            <a:ext cx="5342248" cy="22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50" y="2485450"/>
            <a:ext cx="5108699" cy="24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875" y="285562"/>
            <a:ext cx="3353551" cy="201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9875" y="2711259"/>
            <a:ext cx="3353550" cy="195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Demonstrates that our best model is only able to predict 87-89% of the fire areas accurately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Soil water content, forecasted relative humidity and solar radiation 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data exploration and 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Victoria Bushfire predictions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Influence of human-induced climate change on forest fires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Hughes, L., Alexander, D. (2017). Climate change and the Victorian bushfire threat: Update 2017. Sydney: Climate Council of Australia.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Foley, M. “CSIRO Study Proves Climate Change Driving Australia’s 800% Boom in Bush-fires” The Sydney Morning Herald. 2021.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Kirchmeier-Young M.C et. al. “Attribution of the Influence of Human-Induced Climate Change on an Extreme Fire Season” Earth’s Future. vol. 7. no. 1. 2019.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Lewis, S. et. al. “Attribution of the Australian Bushfire Risk to Anthropogenic Climate Change” European Geosciences Union. vol. 21. no. 3. 2021.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 Sayad, Y. et. al. “Predictive modeling of wildfires: A new dataset and machine learning approach” Fire Safety Journal. vol. 104. 2019.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 Radke, D. et. al. “FireCast: Leveraging Deep Learning to Predict Wildfire Spread” The Twenty-Eighth International Joint Conference on Artificial Intelligence. 2019.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 Hong, H. et. al. “Predicting spatial patterns of wildfire susceptibility in the Huichang County, China: An integrated model to analysis of landscape indicators” Ecological Indicators. Vol. 101. 2019.</a:t>
            </a:r>
            <a:endParaRPr sz="1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rgbClr val="5D68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Forest fires and climate change: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Warmer, drier climate increases fire risk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800% growth in average annual area burned in Australia (past 32 years)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Over a billion animals perished in 2019-2020 bushfire season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Importance of accurate predictions: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Identify high-risk areas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Prevent or mitigate damage from wildfires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Crucial for preventing further climate change and wildfires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Machine learning models for prediction: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Regressions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Artificial Neural Networks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Decision Tree Model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Predicted fire-related variables: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Focus on estimated fire area as key outcome variable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400">
                <a:solidFill>
                  <a:srgbClr val="374151"/>
                </a:solidFill>
                <a:highlight>
                  <a:schemeClr val="lt1"/>
                </a:highlight>
              </a:rPr>
              <a:t>Potential impact:</a:t>
            </a:r>
            <a:endParaRPr sz="14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Preserve and protect Australian forest land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5602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Wildfires are characteristic of the Australian climate, however anthropogenic climate change has increased their frequency and power.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of the research about predicting wildfires has been concerned with predicting the </a:t>
            </a:r>
            <a:r>
              <a:rPr lang="en" sz="1400"/>
              <a:t>presence</a:t>
            </a:r>
            <a:r>
              <a:rPr lang="en" sz="1400"/>
              <a:t> of a fire given satellite imagery.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However, this method requires lots of data cleaning, interpolation, and extrapolation to feed into a model.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We intend to use weather statistics and climate features to predict various characteristics of the wildfire.</a:t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99" y="58450"/>
            <a:ext cx="3229825" cy="26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200" y="2881125"/>
            <a:ext cx="3077427" cy="190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</a:rPr>
              <a:t>Data source: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IBM's Spot Challenge for Wildfires - datathon competition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NASA satellite imagery processed through IBM PAIRS - Geoscope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</a:rPr>
              <a:t>Data categories: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Historical Weather Forecasts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Historical Weather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Vegetation Index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Land Class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Historical Wildfires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Divided into 7 states in Australia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225225"/>
            <a:ext cx="39999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Dataset features: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Min, max, mean, and variance values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Weather data: precipitation, humidity, soil water, solar radiation, temperature, wind speed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Land class data: vegetation types, urban, water bodies, open sea percentages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Weather forecast data: predictions and lead time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Fire data: fire area, brightness, radiative power, count (outcome variable)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Data cleaning process: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Pivoted rows into columns per dataset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Merged datasets into a combined dataset for analysis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Open Sans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Replaced</a:t>
            </a: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 missing data, especially lacking region or date information with region specific averages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Replaced missing weather forecasts with actual weather data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14425" y="274100"/>
            <a:ext cx="179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DATA SOURCE</a:t>
            </a:r>
            <a:endParaRPr sz="42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2864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Categories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Historical Wildfires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Historical Weather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Historical Weather Forecast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Land Class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Normalized Vegetation Index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Divided into the 7 states of Australia</a:t>
            </a:r>
            <a:endParaRPr sz="2200"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5712400" y="315925"/>
            <a:ext cx="2864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50146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Min, max, mean, and variance values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Weather data: precipitation, humidity, soil water, solar radiation, temperature, wind speed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Land class data: vegetation types, urban, water bodies, open sea percentages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Weather forecast data: predictions and lead time</a:t>
            </a:r>
            <a:endParaRPr sz="15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Char char="●"/>
            </a:pPr>
            <a:r>
              <a:rPr lang="en" sz="1500">
                <a:solidFill>
                  <a:srgbClr val="374151"/>
                </a:solidFill>
                <a:highlight>
                  <a:schemeClr val="lt1"/>
                </a:highlight>
              </a:rPr>
              <a:t>Fire data: fire area, brightness, radiative power, count (outcome variable)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374151"/>
                </a:solidFill>
                <a:highlight>
                  <a:schemeClr val="lt1"/>
                </a:highlight>
              </a:rPr>
              <a:t>Pivoted rows into columns per dataset</a:t>
            </a:r>
            <a:endParaRPr sz="20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374151"/>
                </a:solidFill>
                <a:highlight>
                  <a:schemeClr val="lt1"/>
                </a:highlight>
              </a:rPr>
              <a:t>Merged datasets into a combined dataset for analysis</a:t>
            </a:r>
            <a:endParaRPr sz="20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374151"/>
                </a:solidFill>
                <a:highlight>
                  <a:schemeClr val="lt1"/>
                </a:highlight>
              </a:rPr>
              <a:t>Replaced missing data, especially lacking region or date information with region specific averages</a:t>
            </a:r>
            <a:endParaRPr sz="20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highlight>
                  <a:schemeClr val="lt1"/>
                </a:highlight>
              </a:rPr>
              <a:t>Replaced missing weather forecasts with actual weather data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Label (Estimated Fire Area)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00" y="1286575"/>
            <a:ext cx="4432600" cy="36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