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  <p:sldId id="267" r:id="rId9"/>
    <p:sldId id="259" r:id="rId10"/>
    <p:sldId id="265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CAEF9-B144-D045-92FD-1D124635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AD1840-1BF9-0F45-928F-CCE55F23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0C2ED-D304-694E-A451-971A0F2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B3E39-4A62-264F-BB54-79A674F0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2FC3D-824E-3B4E-8F17-422BEFB2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FE194-47AF-534E-BE2B-B9E84726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E9453C-0AAA-AA42-B05F-4B193278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DC059-A161-7D49-A7EF-FC01DFC9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5D6D5-9B31-984E-BBF8-73F6DB0F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2046-8A0E-9843-807E-5573ABEF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91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6AA1EB-3966-A14B-9A3C-09F8DE27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EDDB85-3121-C143-A7DA-3F5E06C5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64FB66-8D5C-9347-B709-2D6DA4EB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C942D-C931-264F-8C8D-488B7EDE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8B14E-64C6-1040-9240-4C3FF7CB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1E1D-C2B6-684F-B3C5-271D2095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76083-366D-0A49-AEE4-9B1F51DB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0115D-BC16-C44E-90B5-3490F631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CB6B0-6368-C045-A751-3F064B2F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192EC-FD63-CF42-8CF9-7FBB5694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18BA8-3045-8142-8B3E-FB4AE9B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A237A-80CA-7C44-B1DC-995A0646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EB86E-8BED-F548-9FBD-D7F0DC35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072D7-FF83-8345-9C82-C6503AA6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DF409-4C34-2D44-B303-D5925E5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97F87-1376-5848-9717-F3E15D21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7E1A4-5ABB-1D46-8A4B-6CEB6137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6A5A5-B939-424E-ACA7-3026EFD8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E0CDC-C2F4-FA4C-BB7C-F84DF577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32220-49CB-7C46-9476-AE0E3BB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43DCD-566F-8941-9789-A5E32B5E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5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7C780-A7E2-2340-B9C0-CCD9875F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AE44EB-7DAE-DC44-B5C5-3D5478DC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B266F-7667-5F49-8958-753D2049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2A7336-BEE9-E948-933A-46BA43E8E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7FFB4C-7CBD-F546-93CC-06F37C40D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32D7F3-6015-4C46-9032-88B21F45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DC2025-E712-C345-B763-A8B6B33A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464DB8-0711-A04C-827A-70260C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9F3A1-F2A6-EF4E-8AA3-CA1D29BF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327C1C-93C3-2549-BC43-1F7E254A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A10F-43EB-6E4D-AAD3-A7D24F92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A18B31-9E6B-9646-B617-C80FA0D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924289-3FB6-4B4E-8D65-C1C83CC7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D51D0E-2CAD-B147-8EE9-4A1A4393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978CA2-7DEA-BE43-BCE7-C198E83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0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87069-DCA5-374D-834E-6562F991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7587B-F10A-E248-8966-92DEC0E2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D039B-5F8F-254A-84FD-D67A6E99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95EC4-A834-6440-B011-761BB272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0D1EA-465F-F340-BFE9-B5C2964A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E3109-30C6-734D-A788-42D825E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B0088-CA08-B944-B669-DB78F9C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576008-490F-EA43-A1F1-7AFD2867D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B4B93C-7FA0-5741-8406-0F9D9A17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2BA63-7A6B-1140-B879-2A5AAEE2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3C1B10-25A9-2D41-9B65-66B0833A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C3043-5942-8F46-85C0-FDC506D7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0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E160BD-43C4-4649-890E-7C052B10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389F6-6CA5-0B4B-9782-FD464FE5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3C5AF8-D36D-CF48-95BA-8D90D55BF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1418-4BD3-BF41-B97D-C9DE22DDBCB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E45BC-43A8-A84D-BAC1-1C3BA4818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9392A-6EB7-A24D-AE6D-72D75A76E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5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58415-20BC-C64F-898D-11183029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619" y="1583254"/>
            <a:ext cx="9144000" cy="2387600"/>
          </a:xfrm>
        </p:spPr>
        <p:txBody>
          <a:bodyPr/>
          <a:lstStyle/>
          <a:p>
            <a:r>
              <a:rPr lang="fr-FR" dirty="0"/>
              <a:t>Analyse et conception de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E6E7B1-2FDF-274E-86F5-54A10AE9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4" y="3970854"/>
            <a:ext cx="11501438" cy="2887146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M1 INFO FST NANCY</a:t>
            </a:r>
          </a:p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BERNARD Paul-Antoine    BOUR Camille   SOMMERLATT Justine    THIEMS Florian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32DD5B-A24B-6144-BA51-A15EA079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04592"/>
            <a:ext cx="3211445" cy="7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01969-5E50-1144-9A48-3F53856F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Rétrospective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9EF5F-208B-334C-988F-78444822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86" y="2362338"/>
            <a:ext cx="3919330" cy="43513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Points positifs : </a:t>
            </a:r>
          </a:p>
          <a:p>
            <a:pPr>
              <a:buFontTx/>
              <a:buChar char="-"/>
            </a:pPr>
            <a:r>
              <a:rPr lang="fr-FR" dirty="0"/>
              <a:t>Compréhension d’un nouveau langage</a:t>
            </a:r>
          </a:p>
          <a:p>
            <a:pPr>
              <a:buFontTx/>
              <a:buChar char="-"/>
            </a:pPr>
            <a:r>
              <a:rPr lang="fr-FR" dirty="0"/>
              <a:t>Adaptabilité</a:t>
            </a:r>
          </a:p>
          <a:p>
            <a:pPr>
              <a:buFontTx/>
              <a:buChar char="-"/>
            </a:pPr>
            <a:r>
              <a:rPr lang="fr-FR" dirty="0"/>
              <a:t>Apprentissage sur l’organisation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00EADAA-BDFF-4F40-8850-5443883D73BF}"/>
              </a:ext>
            </a:extLst>
          </p:cNvPr>
          <p:cNvSpPr txBox="1">
            <a:spLocks/>
          </p:cNvSpPr>
          <p:nvPr/>
        </p:nvSpPr>
        <p:spPr>
          <a:xfrm>
            <a:off x="838200" y="2362338"/>
            <a:ext cx="39193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u="sng" dirty="0"/>
              <a:t>Difficultés rencontrées : </a:t>
            </a:r>
          </a:p>
          <a:p>
            <a:pPr>
              <a:buFontTx/>
              <a:buChar char="-"/>
            </a:pPr>
            <a:r>
              <a:rPr lang="fr-FR" dirty="0"/>
              <a:t>Langage</a:t>
            </a:r>
          </a:p>
          <a:p>
            <a:pPr>
              <a:buFontTx/>
              <a:buChar char="-"/>
            </a:pPr>
            <a:r>
              <a:rPr lang="fr-FR" dirty="0"/>
              <a:t>Communication</a:t>
            </a:r>
          </a:p>
          <a:p>
            <a:pPr>
              <a:buFontTx/>
              <a:buChar char="-"/>
            </a:pPr>
            <a:r>
              <a:rPr lang="fr-FR" dirty="0"/>
              <a:t>Organisation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FED924-1CE9-8E4F-B391-C1E7CF42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02" y="1823211"/>
            <a:ext cx="6201897" cy="37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20FD3-1807-E44A-9843-4FA7F8C9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516"/>
            <a:ext cx="10515600" cy="1325563"/>
          </a:xfrm>
        </p:spPr>
        <p:txBody>
          <a:bodyPr/>
          <a:lstStyle/>
          <a:p>
            <a:r>
              <a:rPr lang="fr-FR" b="1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F4EB6-20E5-A842-90AA-E9A3A5F8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257" y="3159948"/>
            <a:ext cx="7219950" cy="710401"/>
          </a:xfrm>
        </p:spPr>
        <p:txBody>
          <a:bodyPr/>
          <a:lstStyle/>
          <a:p>
            <a:r>
              <a:rPr lang="fr-FR" dirty="0"/>
              <a:t>SCRUM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06D126-4AB9-8E4A-97DF-C27B1148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2" y="350837"/>
            <a:ext cx="1936750" cy="2711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25CA21-9C68-0E46-943C-28CD43D3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54" y="3286125"/>
            <a:ext cx="1947108" cy="1955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8451AE-8AAD-BB48-A65A-197E1B6D5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38" t="5116" r="12579" b="3333"/>
          <a:stretch/>
        </p:blipFill>
        <p:spPr>
          <a:xfrm>
            <a:off x="7151545" y="389499"/>
            <a:ext cx="2584084" cy="17770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4B2896-0D2B-9246-B20A-430F5CB412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09" t="29792" r="7786" b="7292"/>
          <a:stretch/>
        </p:blipFill>
        <p:spPr>
          <a:xfrm>
            <a:off x="2931317" y="3515149"/>
            <a:ext cx="6043613" cy="29533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23B65C6-6D33-574D-9D80-1925156F2576}"/>
              </a:ext>
            </a:extLst>
          </p:cNvPr>
          <p:cNvSpPr txBox="1"/>
          <p:nvPr/>
        </p:nvSpPr>
        <p:spPr>
          <a:xfrm>
            <a:off x="6063552" y="4447534"/>
            <a:ext cx="864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ACB13"/>
                </a:solidFill>
              </a:rPr>
              <a:t>14-DAY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978170E-B3C9-7040-9951-5795E3C0D3F6}"/>
              </a:ext>
            </a:extLst>
          </p:cNvPr>
          <p:cNvSpPr txBox="1">
            <a:spLocks/>
          </p:cNvSpPr>
          <p:nvPr/>
        </p:nvSpPr>
        <p:spPr>
          <a:xfrm>
            <a:off x="1011257" y="2504286"/>
            <a:ext cx="7219950" cy="71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Construire un jeu de labyrinthe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6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7626F-8656-AB47-B233-33CF564B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fr-FR" sz="3600" b="1"/>
              <a:t>Outils mis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F90D3-05A8-D547-B139-B492335E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fr-FR" sz="1800"/>
              <a:t>GITHUB</a:t>
            </a:r>
          </a:p>
          <a:p>
            <a:r>
              <a:rPr lang="fr-FR" sz="1800"/>
              <a:t>Google Drive</a:t>
            </a:r>
          </a:p>
          <a:p>
            <a:r>
              <a:rPr lang="fr-FR" sz="1800"/>
              <a:t>Groupe Messenger</a:t>
            </a:r>
          </a:p>
          <a:p>
            <a:r>
              <a:rPr lang="fr-FR" sz="1800"/>
              <a:t>Groupe Discord</a:t>
            </a:r>
          </a:p>
          <a:p>
            <a:r>
              <a:rPr lang="fr-FR" sz="1800"/>
              <a:t>CLion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222FB3-DE91-4B44-B9DE-E8741D20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97" r="92069">
                        <a14:foregroundMark x1="6897" y1="61034" x2="6897" y2="61034"/>
                        <a14:foregroundMark x1="92069" y1="63793" x2="92069" y2="63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EA8BFF-4B82-4A4B-AEF4-B4EC2E5D2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81" l="1667" r="96000">
                        <a14:foregroundMark x1="1667" y1="44643" x2="1667" y2="44643"/>
                        <a14:foregroundMark x1="39333" y1="65476" x2="39333" y2="65476"/>
                        <a14:foregroundMark x1="46667" y1="57738" x2="46667" y2="57738"/>
                        <a14:foregroundMark x1="54000" y1="51190" x2="54000" y2="51190"/>
                        <a14:foregroundMark x1="65000" y1="51190" x2="65000" y2="51190"/>
                        <a14:foregroundMark x1="74667" y1="58929" x2="74667" y2="58929"/>
                        <a14:foregroundMark x1="88000" y1="55357" x2="88000" y2="55357"/>
                        <a14:foregroundMark x1="96000" y1="55952" x2="96000" y2="55952"/>
                        <a14:foregroundMark x1="47000" y1="41071" x2="47000" y2="41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3812" y="696037"/>
            <a:ext cx="2754569" cy="1542558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E4F2D6-0B12-4949-86E9-75E12159D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083" y1="11000" x2="49083" y2="11000"/>
                        <a14:foregroundMark x1="47583" y1="11000" x2="54167" y2="12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0806" y="3457644"/>
            <a:ext cx="1885522" cy="1258585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69183D7-4859-114B-8EAA-3D388BECA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0841" y="5760933"/>
            <a:ext cx="2210937" cy="49171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87A330-2DCB-CF44-86B9-AB49D2C51A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910" y="5053473"/>
            <a:ext cx="2110556" cy="11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07D1-F946-404B-A7AE-DBCFEE6B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861" y="313757"/>
            <a:ext cx="10515600" cy="1325563"/>
          </a:xfrm>
        </p:spPr>
        <p:txBody>
          <a:bodyPr/>
          <a:lstStyle/>
          <a:p>
            <a:r>
              <a:rPr lang="fr-FR" b="1" dirty="0"/>
              <a:t>Concept de jeu</a:t>
            </a:r>
          </a:p>
        </p:txBody>
      </p:sp>
      <p:pic>
        <p:nvPicPr>
          <p:cNvPr id="4" name="Espace réservé du contenu 4" descr="Une image contenant texte, circuit, équipement électronique&#10;&#10;Description générée automatiquement">
            <a:extLst>
              <a:ext uri="{FF2B5EF4-FFF2-40B4-BE49-F238E27FC236}">
                <a16:creationId xmlns:a16="http://schemas.microsoft.com/office/drawing/2014/main" id="{1CFA2BB7-D7D1-3540-9C12-E965A0D9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01" y="1887582"/>
            <a:ext cx="4104085" cy="41040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254C0C-B664-4341-A02C-9824509E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55" y="3699364"/>
            <a:ext cx="678219" cy="6782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95823E-E081-9743-8B99-E34CE182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446" y="4540461"/>
            <a:ext cx="678219" cy="6782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F887A2-4BE4-0149-B712-69DE9F402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555" y="2858266"/>
            <a:ext cx="678220" cy="67822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7BC083-19CB-C64D-AF67-834AF8D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007" y="3806358"/>
            <a:ext cx="2408583" cy="2408583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9A5E7B-66EF-8244-8384-2C31C51B7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007" y="899145"/>
            <a:ext cx="2408584" cy="24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9E159-D81C-D64A-A635-E68138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1325563"/>
          </a:xfrm>
        </p:spPr>
        <p:txBody>
          <a:bodyPr/>
          <a:lstStyle/>
          <a:p>
            <a:r>
              <a:rPr lang="fr-FR" b="1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3D93BE-4F07-024F-A3CC-DE37A3CF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"/>
          <a:stretch/>
        </p:blipFill>
        <p:spPr>
          <a:xfrm>
            <a:off x="2656023" y="1113183"/>
            <a:ext cx="6708582" cy="5645426"/>
          </a:xfrm>
        </p:spPr>
      </p:pic>
    </p:spTree>
    <p:extLst>
      <p:ext uri="{BB962C8B-B14F-4D97-AF65-F5344CB8AC3E}">
        <p14:creationId xmlns:p14="http://schemas.microsoft.com/office/powerpoint/2010/main" val="7103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3683E-5946-6C46-BAFA-80D557FB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20567"/>
            <a:ext cx="10515600" cy="1325563"/>
          </a:xfrm>
        </p:spPr>
        <p:txBody>
          <a:bodyPr/>
          <a:lstStyle/>
          <a:p>
            <a:r>
              <a:rPr lang="fr-FR" b="1" dirty="0"/>
              <a:t>Architecture du jeu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999381-0C57-4F4F-849B-861AFC5F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66" y="683349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33C4C-864B-364F-B20E-A0E8AAE0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Backlog des sprints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E1543D-9B76-534A-923B-DCF623FA9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76" t="6773" r="11231" b="44498"/>
          <a:stretch/>
        </p:blipFill>
        <p:spPr>
          <a:xfrm>
            <a:off x="742120" y="1323811"/>
            <a:ext cx="5976731" cy="516906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4AC64C-BD70-664A-BF74-BDD62CF7CE6F}"/>
              </a:ext>
            </a:extLst>
          </p:cNvPr>
          <p:cNvSpPr txBox="1"/>
          <p:nvPr/>
        </p:nvSpPr>
        <p:spPr>
          <a:xfrm>
            <a:off x="7328452" y="1690688"/>
            <a:ext cx="388288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SPRINT 1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Création et instanciation des différents objets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textuel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Déplacement du joueur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1A0B39-CB90-764F-89CA-9754BEC7A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4"/>
          <a:stretch/>
        </p:blipFill>
        <p:spPr>
          <a:xfrm>
            <a:off x="838200" y="1421562"/>
            <a:ext cx="6289260" cy="2300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69D020D-25E8-024D-899A-16E3EB326781}"/>
              </a:ext>
            </a:extLst>
          </p:cNvPr>
          <p:cNvSpPr txBox="1"/>
          <p:nvPr/>
        </p:nvSpPr>
        <p:spPr>
          <a:xfrm>
            <a:off x="7328452" y="1690688"/>
            <a:ext cx="38828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SPRINT 2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Création et instanciation de la bombe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graphique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Gestion de l’explosion et des dégâts liés à l’explosion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err="1">
                <a:sym typeface="Wingdings" pitchFamily="2" charset="2"/>
              </a:rPr>
              <a:t>Map</a:t>
            </a:r>
            <a:r>
              <a:rPr lang="fr-FR" dirty="0">
                <a:sym typeface="Wingdings" pitchFamily="2" charset="2"/>
              </a:rPr>
              <a:t> depuis fichier texte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BA55686-6DEF-994D-9746-D6E8EC003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8" t="8116" r="10368" b="41063"/>
          <a:stretch/>
        </p:blipFill>
        <p:spPr>
          <a:xfrm>
            <a:off x="838200" y="1323810"/>
            <a:ext cx="5995680" cy="53817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2C87FC-33A2-6648-8E03-581D3ADFEA35}"/>
              </a:ext>
            </a:extLst>
          </p:cNvPr>
          <p:cNvSpPr txBox="1"/>
          <p:nvPr/>
        </p:nvSpPr>
        <p:spPr>
          <a:xfrm>
            <a:off x="7328452" y="1723589"/>
            <a:ext cx="388288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SPRINT 3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graphique des entités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fenêtre de défaite et de victoire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Gestion de l’explosion et des dégâts liés à l’explosion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IA et déplacement de l’ennemi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Préparation à la présentation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0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2" grpId="0" animBg="1"/>
      <p:bldP spid="12" grpId="1" animBg="1"/>
      <p:bldP spid="1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057AD-E3E1-4B41-86DC-53785A9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27"/>
            <a:ext cx="10515600" cy="1325563"/>
          </a:xfrm>
        </p:spPr>
        <p:txBody>
          <a:bodyPr/>
          <a:lstStyle/>
          <a:p>
            <a:r>
              <a:rPr lang="fr-FR" b="1" dirty="0"/>
              <a:t>Evolution envisageable du jeu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8EA318A-5B80-4943-98AA-E0EE87AE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21" y="1311965"/>
            <a:ext cx="10351179" cy="53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142</Words>
  <Application>Microsoft Macintosh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Analyse et conception de logiciel</vt:lpstr>
      <vt:lpstr>Objectifs du projet</vt:lpstr>
      <vt:lpstr>Présentation PowerPoint</vt:lpstr>
      <vt:lpstr>Outils mis en place</vt:lpstr>
      <vt:lpstr>Concept de jeu</vt:lpstr>
      <vt:lpstr>Diagramme de séquence</vt:lpstr>
      <vt:lpstr>Architecture du jeu </vt:lpstr>
      <vt:lpstr>Backlog des sprints </vt:lpstr>
      <vt:lpstr>Evolution envisageable du jeu</vt:lpstr>
      <vt:lpstr>Rétrospective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conception de logiciel</dc:title>
  <dc:creator>Justine Sommerlatt</dc:creator>
  <cp:lastModifiedBy>Justine Sommerlatt</cp:lastModifiedBy>
  <cp:revision>8</cp:revision>
  <dcterms:created xsi:type="dcterms:W3CDTF">2021-12-06T08:00:43Z</dcterms:created>
  <dcterms:modified xsi:type="dcterms:W3CDTF">2021-12-07T11:42:09Z</dcterms:modified>
</cp:coreProperties>
</file>