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8" r:id="rId2"/>
    <p:sldId id="415" r:id="rId3"/>
    <p:sldId id="423" r:id="rId4"/>
    <p:sldId id="424" r:id="rId5"/>
    <p:sldId id="430" r:id="rId6"/>
    <p:sldId id="432" r:id="rId7"/>
    <p:sldId id="434" r:id="rId8"/>
  </p:sldIdLst>
  <p:sldSz cx="9144000" cy="6858000" type="screen4x3"/>
  <p:notesSz cx="9144000" cy="6858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D0D"/>
    <a:srgbClr val="0033CC"/>
    <a:srgbClr val="05FBF5"/>
    <a:srgbClr val="0697FA"/>
    <a:srgbClr val="BFFA60"/>
    <a:srgbClr val="CB5DFD"/>
    <a:srgbClr val="E05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 autoAdjust="0"/>
    <p:restoredTop sz="90981"/>
  </p:normalViewPr>
  <p:slideViewPr>
    <p:cSldViewPr showGuides="1">
      <p:cViewPr>
        <p:scale>
          <a:sx n="94" d="100"/>
          <a:sy n="94" d="100"/>
        </p:scale>
        <p:origin x="2008" y="2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09438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045980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6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44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87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0" descr="1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2819400" cy="281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 sz="1400" dirty="0"/>
              <a:pPr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Ovr>
    <a:masterClrMapping/>
  </p:clrMapOvr>
  <p:transition spd="slow" advClick="0" advTm="600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dirty="0"/>
              <a:pPr lvl="0" algn="r" eaLnBrk="1" hangingPunct="1"/>
              <a:t>‹#›</a:t>
            </a:fld>
            <a:endParaRPr lang="en-US" altLang="zh-CN" sz="14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600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microsoft.com/office/2007/relationships/media" Target="file:///C:\Users\hp\Desktop\&#23398;&#29983;&#20250;&#38899;&#20048;.mp3" TargetMode="External"/><Relationship Id="rId2" Type="http://schemas.openxmlformats.org/officeDocument/2006/relationships/audio" Target="file:///C:\Users\hp\Desktop\&#23398;&#29983;&#20250;&#38899;&#20048;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 dirty="0"/>
          </a:p>
        </p:txBody>
      </p:sp>
      <p:pic>
        <p:nvPicPr>
          <p:cNvPr id="31746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4450" y="0"/>
            <a:ext cx="9188450" cy="6892925"/>
          </a:xfrm>
        </p:spPr>
      </p:pic>
      <p:sp>
        <p:nvSpPr>
          <p:cNvPr id="3075" name="TextBox 2"/>
          <p:cNvSpPr txBox="1"/>
          <p:nvPr/>
        </p:nvSpPr>
        <p:spPr>
          <a:xfrm>
            <a:off x="642910" y="1785926"/>
            <a:ext cx="10615658" cy="29238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96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96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en-US" altLang="zh-CN" sz="96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7-8</a:t>
            </a:r>
            <a:r>
              <a:rPr lang="zh-CN" altLang="en-US" sz="96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月份</a:t>
            </a:r>
            <a:endParaRPr lang="en-US" altLang="zh-CN" sz="9600" b="1" dirty="0" smtClean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eaLnBrk="1" hangingPunct="1"/>
            <a:r>
              <a:rPr lang="zh-CN" altLang="en-US" sz="88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学生集体生日会</a:t>
            </a:r>
            <a:r>
              <a:rPr lang="en-US" altLang="zh-CN" sz="8800" b="1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88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/>
          <p:nvPr/>
        </p:nvSpPr>
        <p:spPr>
          <a:xfrm>
            <a:off x="611560" y="1214422"/>
            <a:ext cx="8229600" cy="29238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endParaRPr lang="zh-CN" altLang="en-US" sz="4800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lvl="0" eaLnBrk="1" hangingPunct="1"/>
            <a:endParaRPr lang="en-US" altLang="zh-CN" sz="4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/>
            <a:r>
              <a:rPr lang="zh-CN" altLang="en-US" sz="4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王</a:t>
            </a:r>
            <a:r>
              <a:rPr lang="zh-CN" altLang="en-US" sz="4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俊婷、李缘嫣、王</a:t>
            </a:r>
            <a:r>
              <a:rPr lang="zh-CN" altLang="en-US" sz="48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养民</a:t>
            </a:r>
            <a:endParaRPr lang="en-US" altLang="zh-CN" sz="4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/>
            <a:endParaRPr lang="zh-CN" altLang="en-US" sz="4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6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/>
          <p:nvPr/>
        </p:nvSpPr>
        <p:spPr>
          <a:xfrm>
            <a:off x="897396" y="1340768"/>
            <a:ext cx="8235565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endParaRPr lang="en-US" altLang="zh-CN" sz="4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r>
              <a:rPr lang="zh-CN" altLang="en-US" sz="4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蒋</a:t>
            </a:r>
            <a:r>
              <a:rPr lang="zh-CN" altLang="en-US" sz="4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煌楠、杨曜鸿、王楷杰、</a:t>
            </a:r>
            <a:endParaRPr lang="en-US" altLang="zh-CN" sz="48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4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吴松杰、徐亿辉、罗闰曦、</a:t>
            </a:r>
            <a:endParaRPr lang="en-US" altLang="zh-CN" sz="48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4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陈雅琳、陈一隽、林益铭、</a:t>
            </a:r>
            <a:endParaRPr lang="en-US" altLang="zh-CN" sz="48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4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庄慧明、林朴</a:t>
            </a:r>
          </a:p>
        </p:txBody>
      </p:sp>
    </p:spTree>
  </p:cSld>
  <p:clrMapOvr>
    <a:masterClrMapping/>
  </p:clrMapOvr>
  <p:transition spd="slow" advClick="0" advTm="6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/>
          <p:nvPr/>
        </p:nvSpPr>
        <p:spPr>
          <a:xfrm>
            <a:off x="755576" y="1268760"/>
            <a:ext cx="8229600" cy="16619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endParaRPr lang="en-US" altLang="zh-CN" sz="4800" noProof="0" dirty="0">
              <a:cs typeface="+mn-cs"/>
              <a:sym typeface="+mn-ea"/>
            </a:endParaRPr>
          </a:p>
          <a:p>
            <a:pPr lvl="0" eaLnBrk="1" hangingPunct="1"/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+mn-cs"/>
                <a:sym typeface="+mn-ea"/>
              </a:rPr>
              <a:t>      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熊楠 、陈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怡冰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5576" y="2930753"/>
            <a:ext cx="8235565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endParaRPr lang="en-US" altLang="zh-CN" sz="4800" dirty="0" smtClean="0"/>
          </a:p>
          <a:p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      李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思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怡、王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诗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雅、</a:t>
            </a:r>
            <a:endParaRPr lang="en-US" altLang="zh-CN" sz="4800" b="1" dirty="0" smtClean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      江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佳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琪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刘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铸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宏、</a:t>
            </a:r>
            <a:endParaRPr lang="en-US" altLang="zh-CN" sz="4800" b="1" dirty="0" smtClean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      黄宇文、庄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恒</a:t>
            </a:r>
          </a:p>
        </p:txBody>
      </p:sp>
    </p:spTree>
  </p:cSld>
  <p:clrMapOvr>
    <a:masterClrMapping/>
  </p:clrMapOvr>
  <p:transition spd="slow" advClick="0" advTm="6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/>
          <p:nvPr/>
        </p:nvSpPr>
        <p:spPr>
          <a:xfrm>
            <a:off x="755576" y="1196752"/>
            <a:ext cx="8235565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endParaRPr lang="en-US" altLang="zh-CN" sz="4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lvl="0" eaLnBrk="1" hangingPunct="1"/>
            <a:r>
              <a:rPr lang="zh-CN" altLang="en-US" sz="4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     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林慧、肖扬铮</a:t>
            </a:r>
            <a:endParaRPr lang="zh-CN" altLang="en-US" sz="4800" b="1" dirty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55576" y="2784901"/>
            <a:ext cx="8235565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endParaRPr lang="en-US" altLang="zh-CN" sz="4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      纪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榮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榮、周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艺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欣、</a:t>
            </a:r>
            <a:endParaRPr lang="en-US" altLang="zh-CN" sz="4800" b="1" dirty="0" smtClean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      汪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依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昕、陈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宇杰</a:t>
            </a:r>
          </a:p>
        </p:txBody>
      </p:sp>
    </p:spTree>
    <p:extLst>
      <p:ext uri="{BB962C8B-B14F-4D97-AF65-F5344CB8AC3E}">
        <p14:creationId xmlns:p14="http://schemas.microsoft.com/office/powerpoint/2010/main" val="735878311"/>
      </p:ext>
    </p:extLst>
  </p:cSld>
  <p:clrMapOvr>
    <a:masterClrMapping/>
  </p:clrMapOvr>
  <p:transition spd="slow" advClick="0" advTm="6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/>
          <p:nvPr/>
        </p:nvSpPr>
        <p:spPr>
          <a:xfrm>
            <a:off x="755576" y="1196752"/>
            <a:ext cx="8235565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endParaRPr lang="en-US" altLang="zh-CN" sz="4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         庄子萱</a:t>
            </a:r>
            <a:endParaRPr lang="zh-CN" altLang="en-US" sz="4800" b="1" dirty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55576" y="2996952"/>
            <a:ext cx="8235565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高一（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4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班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r>
              <a:rPr lang="zh-CN" altLang="en-US" sz="4800" dirty="0" smtClean="0"/>
              <a:t>        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王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佳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林、邬</a:t>
            </a:r>
            <a:r>
              <a:rPr lang="zh-CN" altLang="en-US" sz="48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俊</a:t>
            </a:r>
            <a:r>
              <a:rPr lang="zh-CN" altLang="en-US" sz="4800" b="1" dirty="0" smtClean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阳</a:t>
            </a:r>
            <a:endParaRPr lang="zh-CN" altLang="en-US" sz="4800" b="1" dirty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919843"/>
      </p:ext>
    </p:extLst>
  </p:cSld>
  <p:clrMapOvr>
    <a:masterClrMapping/>
  </p:clrMapOvr>
  <p:transition spd="slow" advClick="0" advTm="6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1" name="内容占位符 3" descr="2070668_103550023362_2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0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6" name="学生会音乐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589588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7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欢天喜地">
  <a:themeElements>
    <a:clrScheme name="欢天喜地 1">
      <a:dk1>
        <a:srgbClr val="C0C0C0"/>
      </a:dk1>
      <a:lt1>
        <a:srgbClr val="FFFFFF"/>
      </a:lt1>
      <a:dk2>
        <a:srgbClr val="FFA679"/>
      </a:dk2>
      <a:lt2>
        <a:srgbClr val="FFFF66"/>
      </a:lt2>
      <a:accent1>
        <a:srgbClr val="9C9CBE"/>
      </a:accent1>
      <a:accent2>
        <a:srgbClr val="FFFFCC"/>
      </a:accent2>
      <a:accent3>
        <a:srgbClr val="FFD0BE"/>
      </a:accent3>
      <a:accent4>
        <a:srgbClr val="DADADA"/>
      </a:accent4>
      <a:accent5>
        <a:srgbClr val="CBCBDB"/>
      </a:accent5>
      <a:accent6>
        <a:srgbClr val="E7E7B9"/>
      </a:accent6>
      <a:hlink>
        <a:srgbClr val="CCECFF"/>
      </a:hlink>
      <a:folHlink>
        <a:srgbClr val="99FF66"/>
      </a:folHlink>
    </a:clrScheme>
    <a:fontScheme name="欢天喜地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欢天喜地 1">
        <a:dk1>
          <a:srgbClr val="C0C0C0"/>
        </a:dk1>
        <a:lt1>
          <a:srgbClr val="FFFFFF"/>
        </a:lt1>
        <a:dk2>
          <a:srgbClr val="FFA679"/>
        </a:dk2>
        <a:lt2>
          <a:srgbClr val="FFFF66"/>
        </a:lt2>
        <a:accent1>
          <a:srgbClr val="9C9CBE"/>
        </a:accent1>
        <a:accent2>
          <a:srgbClr val="FFFFCC"/>
        </a:accent2>
        <a:accent3>
          <a:srgbClr val="FFD0BE"/>
        </a:accent3>
        <a:accent4>
          <a:srgbClr val="DADADA"/>
        </a:accent4>
        <a:accent5>
          <a:srgbClr val="CBCBDB"/>
        </a:accent5>
        <a:accent6>
          <a:srgbClr val="E7E7B9"/>
        </a:accent6>
        <a:hlink>
          <a:srgbClr val="CCECFF"/>
        </a:hlink>
        <a:folHlink>
          <a:srgbClr val="99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2">
        <a:dk1>
          <a:srgbClr val="B2B2B2"/>
        </a:dk1>
        <a:lt1>
          <a:srgbClr val="FFFFFF"/>
        </a:lt1>
        <a:dk2>
          <a:srgbClr val="EBA18D"/>
        </a:dk2>
        <a:lt2>
          <a:srgbClr val="FFFFFF"/>
        </a:lt2>
        <a:accent1>
          <a:srgbClr val="C97F94"/>
        </a:accent1>
        <a:accent2>
          <a:srgbClr val="CC99FF"/>
        </a:accent2>
        <a:accent3>
          <a:srgbClr val="F3CDC5"/>
        </a:accent3>
        <a:accent4>
          <a:srgbClr val="DADADA"/>
        </a:accent4>
        <a:accent5>
          <a:srgbClr val="E1C0C8"/>
        </a:accent5>
        <a:accent6>
          <a:srgbClr val="B98AE7"/>
        </a:accent6>
        <a:hlink>
          <a:srgbClr val="FFFF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3">
        <a:dk1>
          <a:srgbClr val="000000"/>
        </a:dk1>
        <a:lt1>
          <a:srgbClr val="FFFFFF"/>
        </a:lt1>
        <a:dk2>
          <a:srgbClr val="FFFF00"/>
        </a:dk2>
        <a:lt2>
          <a:srgbClr val="C0C0C0"/>
        </a:lt2>
        <a:accent1>
          <a:srgbClr val="FEE2E2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EEEEE"/>
        </a:accent5>
        <a:accent6>
          <a:srgbClr val="E7E7E7"/>
        </a:accent6>
        <a:hlink>
          <a:srgbClr val="FFFFCC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欢天喜地 4">
        <a:dk1>
          <a:srgbClr val="C0C0C0"/>
        </a:dk1>
        <a:lt1>
          <a:srgbClr val="FFFFFF"/>
        </a:lt1>
        <a:dk2>
          <a:srgbClr val="E0A172"/>
        </a:dk2>
        <a:lt2>
          <a:srgbClr val="FFFF99"/>
        </a:lt2>
        <a:accent1>
          <a:srgbClr val="89A3AB"/>
        </a:accent1>
        <a:accent2>
          <a:srgbClr val="CCCCFF"/>
        </a:accent2>
        <a:accent3>
          <a:srgbClr val="EDCDBC"/>
        </a:accent3>
        <a:accent4>
          <a:srgbClr val="DADADA"/>
        </a:accent4>
        <a:accent5>
          <a:srgbClr val="C4CED2"/>
        </a:accent5>
        <a:accent6>
          <a:srgbClr val="B9B9E7"/>
        </a:accent6>
        <a:hlink>
          <a:srgbClr val="4D4D4D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5">
        <a:dk1>
          <a:srgbClr val="B2B2B2"/>
        </a:dk1>
        <a:lt1>
          <a:srgbClr val="FFFF66"/>
        </a:lt1>
        <a:dk2>
          <a:srgbClr val="D5E2CC"/>
        </a:dk2>
        <a:lt2>
          <a:srgbClr val="FFFFFF"/>
        </a:lt2>
        <a:accent1>
          <a:srgbClr val="859AC3"/>
        </a:accent1>
        <a:accent2>
          <a:srgbClr val="66CCFF"/>
        </a:accent2>
        <a:accent3>
          <a:srgbClr val="E7EEE2"/>
        </a:accent3>
        <a:accent4>
          <a:srgbClr val="DADA56"/>
        </a:accent4>
        <a:accent5>
          <a:srgbClr val="C2CADE"/>
        </a:accent5>
        <a:accent6>
          <a:srgbClr val="5CB9E7"/>
        </a:accent6>
        <a:hlink>
          <a:srgbClr val="0000CC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6">
        <a:dk1>
          <a:srgbClr val="C0C0C0"/>
        </a:dk1>
        <a:lt1>
          <a:srgbClr val="FFFFCC"/>
        </a:lt1>
        <a:dk2>
          <a:srgbClr val="FFCC99"/>
        </a:dk2>
        <a:lt2>
          <a:srgbClr val="000000"/>
        </a:lt2>
        <a:accent1>
          <a:srgbClr val="73A78D"/>
        </a:accent1>
        <a:accent2>
          <a:srgbClr val="CC3399"/>
        </a:accent2>
        <a:accent3>
          <a:srgbClr val="FFE2CA"/>
        </a:accent3>
        <a:accent4>
          <a:srgbClr val="DADAAE"/>
        </a:accent4>
        <a:accent5>
          <a:srgbClr val="BCD0C5"/>
        </a:accent5>
        <a:accent6>
          <a:srgbClr val="B92D8A"/>
        </a:accent6>
        <a:hlink>
          <a:srgbClr val="CCEC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欢天喜地 7">
        <a:dk1>
          <a:srgbClr val="000066"/>
        </a:dk1>
        <a:lt1>
          <a:srgbClr val="F48E6E"/>
        </a:lt1>
        <a:dk2>
          <a:srgbClr val="FFFF99"/>
        </a:dk2>
        <a:lt2>
          <a:srgbClr val="C0C0C0"/>
        </a:lt2>
        <a:accent1>
          <a:srgbClr val="E8E8CE"/>
        </a:accent1>
        <a:accent2>
          <a:srgbClr val="3333CC"/>
        </a:accent2>
        <a:accent3>
          <a:srgbClr val="F8C6BA"/>
        </a:accent3>
        <a:accent4>
          <a:srgbClr val="000056"/>
        </a:accent4>
        <a:accent5>
          <a:srgbClr val="F2F2E3"/>
        </a:accent5>
        <a:accent6>
          <a:srgbClr val="2D2DB9"/>
        </a:accent6>
        <a:hlink>
          <a:srgbClr val="FFFF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欢天喜地 8">
        <a:dk1>
          <a:srgbClr val="B2B2B2"/>
        </a:dk1>
        <a:lt1>
          <a:srgbClr val="66FFFF"/>
        </a:lt1>
        <a:dk2>
          <a:srgbClr val="FFCCCC"/>
        </a:dk2>
        <a:lt2>
          <a:srgbClr val="660066"/>
        </a:lt2>
        <a:accent1>
          <a:srgbClr val="7592B1"/>
        </a:accent1>
        <a:accent2>
          <a:srgbClr val="008080"/>
        </a:accent2>
        <a:accent3>
          <a:srgbClr val="FFE2E2"/>
        </a:accent3>
        <a:accent4>
          <a:srgbClr val="56DADA"/>
        </a:accent4>
        <a:accent5>
          <a:srgbClr val="BDC7D5"/>
        </a:accent5>
        <a:accent6>
          <a:srgbClr val="007373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111</TotalTime>
  <Words>179</Words>
  <Application>Microsoft Macintosh PowerPoint</Application>
  <PresentationFormat>全屏显示(4:3)</PresentationFormat>
  <Paragraphs>25</Paragraphs>
  <Slides>7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SimHei</vt:lpstr>
      <vt:lpstr>Wingdings</vt:lpstr>
      <vt:lpstr>黑体</vt:lpstr>
      <vt:lpstr>华文行楷</vt:lpstr>
      <vt:lpstr>宋体</vt:lpstr>
      <vt:lpstr>Arial</vt:lpstr>
      <vt:lpstr>欢天喜地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</dc:creator>
  <cp:lastModifiedBy>Microsoft Office 用户</cp:lastModifiedBy>
  <cp:revision>431</cp:revision>
  <dcterms:created xsi:type="dcterms:W3CDTF">2017-03-16T14:14:00Z</dcterms:created>
  <dcterms:modified xsi:type="dcterms:W3CDTF">2019-08-13T02:09:36Z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2052-10.1.0.6500</vt:lpwstr>
  </property>
</Properties>
</file>