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19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/>
    <p:restoredTop sz="94679"/>
  </p:normalViewPr>
  <p:slideViewPr>
    <p:cSldViewPr snapToObjects="1">
      <p:cViewPr varScale="1">
        <p:scale>
          <a:sx n="127" d="100"/>
          <a:sy n="127" d="100"/>
        </p:scale>
        <p:origin x="352" y="176"/>
      </p:cViewPr>
      <p:guideLst>
        <p:guide orient="horz" pos="2387"/>
        <p:guide pos="19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84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89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99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66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25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23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94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9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42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5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F422-0C12-0742-98D0-9567A2AD773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23CC-1105-D943-977B-5BE97E191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52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B213391-D769-5740-B9A2-D39909E76240}"/>
              </a:ext>
            </a:extLst>
          </p:cNvPr>
          <p:cNvGrpSpPr/>
          <p:nvPr/>
        </p:nvGrpSpPr>
        <p:grpSpPr>
          <a:xfrm>
            <a:off x="1043877" y="808553"/>
            <a:ext cx="2049452" cy="2542791"/>
            <a:chOff x="1043877" y="808553"/>
            <a:chExt cx="2049452" cy="2542791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E86ED78A-237E-4C41-982F-552F31BDFAEF}"/>
                </a:ext>
              </a:extLst>
            </p:cNvPr>
            <p:cNvGrpSpPr/>
            <p:nvPr/>
          </p:nvGrpSpPr>
          <p:grpSpPr>
            <a:xfrm flipH="1">
              <a:off x="1043877" y="1154434"/>
              <a:ext cx="2000032" cy="2196910"/>
              <a:chOff x="1043877" y="1340739"/>
              <a:chExt cx="2000032" cy="2196910"/>
            </a:xfrm>
          </p:grpSpPr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C391B517-E15E-1E4A-933F-18D52FE57BE9}"/>
                  </a:ext>
                </a:extLst>
              </p:cNvPr>
              <p:cNvSpPr/>
              <p:nvPr/>
            </p:nvSpPr>
            <p:spPr>
              <a:xfrm>
                <a:off x="1043877" y="1340739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</a:p>
            </p:txBody>
          </p: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C57E9BED-48BE-BC4D-92B8-0DE96BA47741}"/>
                  </a:ext>
                </a:extLst>
              </p:cNvPr>
              <p:cNvSpPr/>
              <p:nvPr/>
            </p:nvSpPr>
            <p:spPr>
              <a:xfrm>
                <a:off x="2467837" y="1880489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Y</a:t>
                </a:r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A0D4B1E2-90A6-F942-A060-BE69F72D0142}"/>
                  </a:ext>
                </a:extLst>
              </p:cNvPr>
              <p:cNvSpPr/>
              <p:nvPr/>
            </p:nvSpPr>
            <p:spPr>
              <a:xfrm>
                <a:off x="1763014" y="2961577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X</a:t>
                </a: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CE9D9F71-296B-BA46-A63A-20416F996C2A}"/>
                  </a:ext>
                </a:extLst>
              </p:cNvPr>
              <p:cNvCxnSpPr>
                <a:cxnSpLocks/>
                <a:stCxn id="4" idx="4"/>
                <a:endCxn id="8" idx="1"/>
              </p:cNvCxnSpPr>
              <p:nvPr/>
            </p:nvCxnSpPr>
            <p:spPr>
              <a:xfrm>
                <a:off x="1331913" y="1916811"/>
                <a:ext cx="515465" cy="11291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07E1213D-125F-7E47-AA0E-3A6A8A067228}"/>
                  </a:ext>
                </a:extLst>
              </p:cNvPr>
              <p:cNvCxnSpPr>
                <a:cxnSpLocks/>
                <a:stCxn id="4" idx="6"/>
                <a:endCxn id="7" idx="1"/>
              </p:cNvCxnSpPr>
              <p:nvPr/>
            </p:nvCxnSpPr>
            <p:spPr>
              <a:xfrm>
                <a:off x="1619949" y="1628775"/>
                <a:ext cx="932252" cy="3360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7D7CCDF0-615E-1F4A-AAD3-D8802F78EEC0}"/>
                  </a:ext>
                </a:extLst>
              </p:cNvPr>
              <p:cNvCxnSpPr>
                <a:cxnSpLocks/>
                <a:stCxn id="7" idx="4"/>
                <a:endCxn id="8" idx="7"/>
              </p:cNvCxnSpPr>
              <p:nvPr/>
            </p:nvCxnSpPr>
            <p:spPr>
              <a:xfrm flipH="1">
                <a:off x="2254722" y="2456561"/>
                <a:ext cx="501151" cy="58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4DFCF2BC-20B2-7540-BC2B-E1E565E814E7}"/>
                </a:ext>
              </a:extLst>
            </p:cNvPr>
            <p:cNvSpPr txBox="1"/>
            <p:nvPr/>
          </p:nvSpPr>
          <p:spPr>
            <a:xfrm>
              <a:off x="1479264" y="2211017"/>
              <a:ext cx="1017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X</a:t>
              </a:r>
              <a:r>
                <a:rPr kumimoji="1" lang="en-US" altLang="ja-JP" sz="2000" dirty="0">
                  <a:latin typeface="Times" pitchFamily="2" charset="0"/>
                </a:rPr>
                <a:t>|</a:t>
              </a:r>
              <a:r>
                <a:rPr kumimoji="1" lang="en-US" altLang="ja-JP" sz="2000" i="1" dirty="0">
                  <a:latin typeface="Times" pitchFamily="2" charset="0"/>
                </a:rPr>
                <a:t>Y,Z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945E6E2-9C1A-9A4A-A479-68924698C9F8}"/>
                </a:ext>
              </a:extLst>
            </p:cNvPr>
            <p:cNvSpPr txBox="1"/>
            <p:nvPr/>
          </p:nvSpPr>
          <p:spPr>
            <a:xfrm>
              <a:off x="1566401" y="1211811"/>
              <a:ext cx="819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Y</a:t>
              </a:r>
              <a:r>
                <a:rPr kumimoji="1" lang="en-US" altLang="ja-JP" sz="2000" dirty="0">
                  <a:latin typeface="Times" pitchFamily="2" charset="0"/>
                </a:rPr>
                <a:t>|</a:t>
              </a:r>
              <a:r>
                <a:rPr kumimoji="1" lang="en-US" altLang="ja-JP" sz="2000" i="1" dirty="0">
                  <a:latin typeface="Times" pitchFamily="2" charset="0"/>
                </a:rPr>
                <a:t>Z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938ABB5-6327-3742-A063-C67333E0AAA9}"/>
                </a:ext>
              </a:extLst>
            </p:cNvPr>
            <p:cNvSpPr txBox="1"/>
            <p:nvPr/>
          </p:nvSpPr>
          <p:spPr>
            <a:xfrm>
              <a:off x="2467837" y="80855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Z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A67BD0A-1202-A946-8F9E-EAEB49A0BCBB}"/>
              </a:ext>
            </a:extLst>
          </p:cNvPr>
          <p:cNvGrpSpPr/>
          <p:nvPr/>
        </p:nvGrpSpPr>
        <p:grpSpPr>
          <a:xfrm>
            <a:off x="1043877" y="3633959"/>
            <a:ext cx="2049452" cy="2600637"/>
            <a:chOff x="1043877" y="3633959"/>
            <a:chExt cx="2049452" cy="2600637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CB666A2-7310-454E-955D-3A7587E30CB4}"/>
                </a:ext>
              </a:extLst>
            </p:cNvPr>
            <p:cNvGrpSpPr/>
            <p:nvPr/>
          </p:nvGrpSpPr>
          <p:grpSpPr>
            <a:xfrm flipH="1">
              <a:off x="1043877" y="4037686"/>
              <a:ext cx="2000032" cy="2196910"/>
              <a:chOff x="1043877" y="1340739"/>
              <a:chExt cx="2000032" cy="2196910"/>
            </a:xfrm>
          </p:grpSpPr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9B72DEAD-4F7E-6645-9BE1-45E71A7F8E1E}"/>
                  </a:ext>
                </a:extLst>
              </p:cNvPr>
              <p:cNvSpPr/>
              <p:nvPr/>
            </p:nvSpPr>
            <p:spPr>
              <a:xfrm>
                <a:off x="1043877" y="1340739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8E90F575-45CA-2949-A9C2-599966C2E305}"/>
                  </a:ext>
                </a:extLst>
              </p:cNvPr>
              <p:cNvSpPr/>
              <p:nvPr/>
            </p:nvSpPr>
            <p:spPr>
              <a:xfrm>
                <a:off x="2467837" y="1880489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Y</a:t>
                </a: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11196045-BAD8-8B47-851D-4E25A3D623D9}"/>
                  </a:ext>
                </a:extLst>
              </p:cNvPr>
              <p:cNvSpPr/>
              <p:nvPr/>
            </p:nvSpPr>
            <p:spPr>
              <a:xfrm>
                <a:off x="1763014" y="2961577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X</a:t>
                </a: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BCB2FB33-B65F-C64E-92EC-78020FA1D345}"/>
                  </a:ext>
                </a:extLst>
              </p:cNvPr>
              <p:cNvCxnSpPr>
                <a:cxnSpLocks/>
                <a:stCxn id="37" idx="4"/>
                <a:endCxn id="39" idx="1"/>
              </p:cNvCxnSpPr>
              <p:nvPr/>
            </p:nvCxnSpPr>
            <p:spPr>
              <a:xfrm>
                <a:off x="1331913" y="1916811"/>
                <a:ext cx="515465" cy="11291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E6795A03-142C-174C-9165-D57AD11E4D35}"/>
                  </a:ext>
                </a:extLst>
              </p:cNvPr>
              <p:cNvCxnSpPr>
                <a:cxnSpLocks/>
                <a:stCxn id="37" idx="6"/>
                <a:endCxn id="38" idx="1"/>
              </p:cNvCxnSpPr>
              <p:nvPr/>
            </p:nvCxnSpPr>
            <p:spPr>
              <a:xfrm>
                <a:off x="1619949" y="1628775"/>
                <a:ext cx="932252" cy="3360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1D69088F-9673-4B4F-8229-27A510046171}"/>
                </a:ext>
              </a:extLst>
            </p:cNvPr>
            <p:cNvSpPr txBox="1"/>
            <p:nvPr/>
          </p:nvSpPr>
          <p:spPr>
            <a:xfrm>
              <a:off x="1773070" y="4897567"/>
              <a:ext cx="833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X</a:t>
              </a:r>
              <a:r>
                <a:rPr kumimoji="1" lang="en-US" altLang="ja-JP" sz="2000" dirty="0">
                  <a:latin typeface="Times" pitchFamily="2" charset="0"/>
                </a:rPr>
                <a:t>|</a:t>
              </a:r>
              <a:r>
                <a:rPr kumimoji="1" lang="en-US" altLang="ja-JP" sz="2000" i="1" dirty="0">
                  <a:latin typeface="Times" pitchFamily="2" charset="0"/>
                </a:rPr>
                <a:t>Z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B26F44A-F251-DC4E-ADC9-BA1D42B09CB2}"/>
                </a:ext>
              </a:extLst>
            </p:cNvPr>
            <p:cNvSpPr txBox="1"/>
            <p:nvPr/>
          </p:nvSpPr>
          <p:spPr>
            <a:xfrm>
              <a:off x="1524909" y="4085686"/>
              <a:ext cx="819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Y</a:t>
              </a:r>
              <a:r>
                <a:rPr kumimoji="1" lang="en-US" altLang="ja-JP" sz="2000" dirty="0">
                  <a:latin typeface="Times" pitchFamily="2" charset="0"/>
                </a:rPr>
                <a:t>|</a:t>
              </a:r>
              <a:r>
                <a:rPr kumimoji="1" lang="en-US" altLang="ja-JP" sz="2000" i="1" dirty="0">
                  <a:latin typeface="Times" pitchFamily="2" charset="0"/>
                </a:rPr>
                <a:t>Z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F9CB803-F8BD-B643-BC50-953D133F8E6A}"/>
                </a:ext>
              </a:extLst>
            </p:cNvPr>
            <p:cNvSpPr txBox="1"/>
            <p:nvPr/>
          </p:nvSpPr>
          <p:spPr>
            <a:xfrm>
              <a:off x="2467837" y="3633959"/>
              <a:ext cx="62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Z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C09360E-9C42-134C-89A0-D791CD22596B}"/>
              </a:ext>
            </a:extLst>
          </p:cNvPr>
          <p:cNvGrpSpPr/>
          <p:nvPr/>
        </p:nvGrpSpPr>
        <p:grpSpPr>
          <a:xfrm>
            <a:off x="3571984" y="1154434"/>
            <a:ext cx="2000032" cy="2242969"/>
            <a:chOff x="3571984" y="1154434"/>
            <a:chExt cx="2000032" cy="224296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AED73B16-0A79-ED4E-928E-B7B0CF3ED863}"/>
                </a:ext>
              </a:extLst>
            </p:cNvPr>
            <p:cNvGrpSpPr/>
            <p:nvPr/>
          </p:nvGrpSpPr>
          <p:grpSpPr>
            <a:xfrm flipH="1">
              <a:off x="3571984" y="1154434"/>
              <a:ext cx="2000032" cy="2196910"/>
              <a:chOff x="1043877" y="1340739"/>
              <a:chExt cx="2000032" cy="2196910"/>
            </a:xfrm>
          </p:grpSpPr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B39D419F-AD48-594B-9D6F-0922E05FFCAE}"/>
                  </a:ext>
                </a:extLst>
              </p:cNvPr>
              <p:cNvSpPr/>
              <p:nvPr/>
            </p:nvSpPr>
            <p:spPr>
              <a:xfrm>
                <a:off x="1043877" y="1340739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2B6B1E0B-1E22-DC40-ADE3-68A6C861041C}"/>
                  </a:ext>
                </a:extLst>
              </p:cNvPr>
              <p:cNvSpPr/>
              <p:nvPr/>
            </p:nvSpPr>
            <p:spPr>
              <a:xfrm>
                <a:off x="2467837" y="1880489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Y</a:t>
                </a: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A970AE53-8890-714D-9B5D-A8A2BFA6F166}"/>
                  </a:ext>
                </a:extLst>
              </p:cNvPr>
              <p:cNvSpPr/>
              <p:nvPr/>
            </p:nvSpPr>
            <p:spPr>
              <a:xfrm>
                <a:off x="1763014" y="2961577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X</a:t>
                </a:r>
              </a:p>
            </p:txBody>
          </p: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F10FE8DF-CC22-1848-9398-C3AF3EF1CA88}"/>
                  </a:ext>
                </a:extLst>
              </p:cNvPr>
              <p:cNvCxnSpPr>
                <a:cxnSpLocks/>
                <a:stCxn id="23" idx="4"/>
                <a:endCxn id="25" idx="1"/>
              </p:cNvCxnSpPr>
              <p:nvPr/>
            </p:nvCxnSpPr>
            <p:spPr>
              <a:xfrm>
                <a:off x="1331913" y="1916811"/>
                <a:ext cx="515465" cy="11291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6A950CAB-9560-6B49-B6A0-B4A5DC5A3C3D}"/>
                  </a:ext>
                </a:extLst>
              </p:cNvPr>
              <p:cNvCxnSpPr>
                <a:cxnSpLocks/>
                <a:stCxn id="23" idx="6"/>
                <a:endCxn id="24" idx="1"/>
              </p:cNvCxnSpPr>
              <p:nvPr/>
            </p:nvCxnSpPr>
            <p:spPr>
              <a:xfrm>
                <a:off x="1619949" y="1628775"/>
                <a:ext cx="932252" cy="3360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A1BD087B-B9B2-F94E-B3AA-EB4C59BD4D52}"/>
                  </a:ext>
                </a:extLst>
              </p:cNvPr>
              <p:cNvCxnSpPr>
                <a:cxnSpLocks/>
                <a:stCxn id="24" idx="4"/>
                <a:endCxn id="25" idx="7"/>
              </p:cNvCxnSpPr>
              <p:nvPr/>
            </p:nvCxnSpPr>
            <p:spPr>
              <a:xfrm flipH="1">
                <a:off x="2254722" y="2456561"/>
                <a:ext cx="501151" cy="58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989EADB1-AFF0-F04F-8C89-FA13D0A6B8CB}"/>
                </a:ext>
              </a:extLst>
            </p:cNvPr>
            <p:cNvSpPr txBox="1"/>
            <p:nvPr/>
          </p:nvSpPr>
          <p:spPr>
            <a:xfrm>
              <a:off x="4072780" y="2266140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Y</a:t>
              </a:r>
              <a:r>
                <a:rPr kumimoji="1" lang="en-US" altLang="ja-JP" sz="2000" dirty="0">
                  <a:latin typeface="Times" pitchFamily="2" charset="0"/>
                </a:rPr>
                <a:t>|</a:t>
              </a:r>
              <a:r>
                <a:rPr kumimoji="1" lang="en-US" altLang="ja-JP" sz="2000" i="1" dirty="0">
                  <a:latin typeface="Times" pitchFamily="2" charset="0"/>
                </a:rPr>
                <a:t>X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7824FA22-9CE2-CB42-ACE0-A6EE4DCDF25E}"/>
                </a:ext>
              </a:extLst>
            </p:cNvPr>
            <p:cNvSpPr txBox="1"/>
            <p:nvPr/>
          </p:nvSpPr>
          <p:spPr>
            <a:xfrm>
              <a:off x="4177272" y="1618432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Z</a:t>
              </a:r>
              <a:r>
                <a:rPr kumimoji="1" lang="en-US" altLang="ja-JP" sz="2000" dirty="0">
                  <a:latin typeface="Times" pitchFamily="2" charset="0"/>
                </a:rPr>
                <a:t>|</a:t>
              </a:r>
              <a:r>
                <a:rPr kumimoji="1" lang="en-US" altLang="ja-JP" sz="2000" i="1" dirty="0">
                  <a:latin typeface="Times" pitchFamily="2" charset="0"/>
                </a:rPr>
                <a:t>X</a:t>
              </a:r>
              <a:r>
                <a:rPr kumimoji="1" lang="en-US" altLang="ja-JP" sz="2000" dirty="0">
                  <a:latin typeface="Times" pitchFamily="2" charset="0"/>
                </a:rPr>
                <a:t>,</a:t>
              </a:r>
              <a:r>
                <a:rPr kumimoji="1" lang="en-US" altLang="ja-JP" sz="2000" i="1" dirty="0">
                  <a:latin typeface="Times" pitchFamily="2" charset="0"/>
                </a:rPr>
                <a:t>Y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3CD7C1FC-52A8-A345-B3E6-72833AC6AC64}"/>
                </a:ext>
              </a:extLst>
            </p:cNvPr>
            <p:cNvSpPr txBox="1"/>
            <p:nvPr/>
          </p:nvSpPr>
          <p:spPr>
            <a:xfrm>
              <a:off x="4768515" y="2997293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X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8ADDA0E-19EA-9A41-8A29-04136D026A40}"/>
              </a:ext>
            </a:extLst>
          </p:cNvPr>
          <p:cNvGrpSpPr/>
          <p:nvPr/>
        </p:nvGrpSpPr>
        <p:grpSpPr>
          <a:xfrm>
            <a:off x="3583973" y="3661507"/>
            <a:ext cx="2054999" cy="2573089"/>
            <a:chOff x="6100091" y="3661507"/>
            <a:chExt cx="2054999" cy="2573089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0FD15A0-5094-5243-A136-AB4F2CEBBB65}"/>
                </a:ext>
              </a:extLst>
            </p:cNvPr>
            <p:cNvGrpSpPr/>
            <p:nvPr/>
          </p:nvGrpSpPr>
          <p:grpSpPr>
            <a:xfrm flipH="1">
              <a:off x="6100091" y="4037686"/>
              <a:ext cx="2000032" cy="2196910"/>
              <a:chOff x="1043877" y="1340739"/>
              <a:chExt cx="2000032" cy="2196910"/>
            </a:xfrm>
          </p:grpSpPr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B3917C16-DC9E-BF41-B068-782FD6D1313B}"/>
                  </a:ext>
                </a:extLst>
              </p:cNvPr>
              <p:cNvSpPr/>
              <p:nvPr/>
            </p:nvSpPr>
            <p:spPr>
              <a:xfrm>
                <a:off x="1043877" y="1340739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</a:p>
            </p:txBody>
          </p:sp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C34C6D8-7CA1-9B41-966C-A95BBEFD59A2}"/>
                  </a:ext>
                </a:extLst>
              </p:cNvPr>
              <p:cNvSpPr/>
              <p:nvPr/>
            </p:nvSpPr>
            <p:spPr>
              <a:xfrm>
                <a:off x="2467837" y="1880489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Y</a:t>
                </a: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F83D9218-38AC-1D48-A0B3-2CD2E2E75FF1}"/>
                  </a:ext>
                </a:extLst>
              </p:cNvPr>
              <p:cNvSpPr/>
              <p:nvPr/>
            </p:nvSpPr>
            <p:spPr>
              <a:xfrm>
                <a:off x="1763014" y="2961577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X</a:t>
                </a:r>
              </a:p>
            </p:txBody>
          </p: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5B74D0F8-7AC0-6349-8C37-96235BE51BCB}"/>
                  </a:ext>
                </a:extLst>
              </p:cNvPr>
              <p:cNvCxnSpPr>
                <a:cxnSpLocks/>
                <a:stCxn id="51" idx="6"/>
                <a:endCxn id="52" idx="1"/>
              </p:cNvCxnSpPr>
              <p:nvPr/>
            </p:nvCxnSpPr>
            <p:spPr>
              <a:xfrm>
                <a:off x="1619949" y="1628775"/>
                <a:ext cx="932252" cy="3360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920F2CF-F918-ED43-833A-251F0CBFA50B}"/>
                  </a:ext>
                </a:extLst>
              </p:cNvPr>
              <p:cNvCxnSpPr>
                <a:cxnSpLocks/>
                <a:stCxn id="52" idx="4"/>
                <a:endCxn id="53" idx="7"/>
              </p:cNvCxnSpPr>
              <p:nvPr/>
            </p:nvCxnSpPr>
            <p:spPr>
              <a:xfrm flipH="1">
                <a:off x="2254722" y="2456561"/>
                <a:ext cx="501151" cy="58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789B4889-2270-0C45-90B9-75D6770AE679}"/>
                </a:ext>
              </a:extLst>
            </p:cNvPr>
            <p:cNvSpPr txBox="1"/>
            <p:nvPr/>
          </p:nvSpPr>
          <p:spPr>
            <a:xfrm>
              <a:off x="6555412" y="5086261"/>
              <a:ext cx="833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X</a:t>
              </a:r>
              <a:r>
                <a:rPr kumimoji="1" lang="en-US" altLang="ja-JP" sz="2000" dirty="0">
                  <a:latin typeface="Times" pitchFamily="2" charset="0"/>
                </a:rPr>
                <a:t>|</a:t>
              </a:r>
              <a:r>
                <a:rPr kumimoji="1" lang="en-US" altLang="ja-JP" sz="2000" i="1" dirty="0">
                  <a:latin typeface="Times" pitchFamily="2" charset="0"/>
                </a:rPr>
                <a:t>Y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8B6637C5-70F0-DD4C-93F1-CA8B31FBD2AB}"/>
                </a:ext>
              </a:extLst>
            </p:cNvPr>
            <p:cNvSpPr txBox="1"/>
            <p:nvPr/>
          </p:nvSpPr>
          <p:spPr>
            <a:xfrm>
              <a:off x="6513541" y="4131527"/>
              <a:ext cx="819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Y</a:t>
              </a:r>
              <a:r>
                <a:rPr kumimoji="1" lang="en-US" altLang="ja-JP" sz="2000" dirty="0">
                  <a:latin typeface="Times" pitchFamily="2" charset="0"/>
                </a:rPr>
                <a:t>|</a:t>
              </a:r>
              <a:r>
                <a:rPr kumimoji="1" lang="en-US" altLang="ja-JP" sz="2000" i="1" dirty="0">
                  <a:latin typeface="Times" pitchFamily="2" charset="0"/>
                </a:rPr>
                <a:t>Z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A76ECF1D-D2B3-CC4E-99FD-BCDA606B2DFB}"/>
                </a:ext>
              </a:extLst>
            </p:cNvPr>
            <p:cNvSpPr txBox="1"/>
            <p:nvPr/>
          </p:nvSpPr>
          <p:spPr>
            <a:xfrm>
              <a:off x="7529598" y="3661507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Z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035C48C-84B4-DF4A-BDC2-734A85D0EE22}"/>
              </a:ext>
            </a:extLst>
          </p:cNvPr>
          <p:cNvGrpSpPr/>
          <p:nvPr/>
        </p:nvGrpSpPr>
        <p:grpSpPr>
          <a:xfrm>
            <a:off x="6097602" y="3683361"/>
            <a:ext cx="2049452" cy="2561488"/>
            <a:chOff x="3571984" y="3673108"/>
            <a:chExt cx="2049452" cy="2561488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DE75473D-E744-3C44-BF16-F56F5F0732A1}"/>
                </a:ext>
              </a:extLst>
            </p:cNvPr>
            <p:cNvGrpSpPr/>
            <p:nvPr/>
          </p:nvGrpSpPr>
          <p:grpSpPr>
            <a:xfrm flipH="1">
              <a:off x="3571984" y="4037686"/>
              <a:ext cx="2000032" cy="2196910"/>
              <a:chOff x="1043877" y="1340739"/>
              <a:chExt cx="2000032" cy="2196910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8D35DCD1-76A5-D34E-8C09-6229CE0E2C25}"/>
                  </a:ext>
                </a:extLst>
              </p:cNvPr>
              <p:cNvSpPr/>
              <p:nvPr/>
            </p:nvSpPr>
            <p:spPr>
              <a:xfrm>
                <a:off x="1043877" y="1340739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</a:p>
            </p:txBody>
          </p:sp>
          <p:sp>
            <p:nvSpPr>
              <p:cNvPr id="45" name="円/楕円 44">
                <a:extLst>
                  <a:ext uri="{FF2B5EF4-FFF2-40B4-BE49-F238E27FC236}">
                    <a16:creationId xmlns:a16="http://schemas.microsoft.com/office/drawing/2014/main" id="{452B88E5-22D0-A249-AC67-B11EC45838A4}"/>
                  </a:ext>
                </a:extLst>
              </p:cNvPr>
              <p:cNvSpPr/>
              <p:nvPr/>
            </p:nvSpPr>
            <p:spPr>
              <a:xfrm>
                <a:off x="2467837" y="1880489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Y</a:t>
                </a:r>
              </a:p>
            </p:txBody>
          </p:sp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D396B3B0-FDD2-0E42-BE3E-3C399355FA45}"/>
                  </a:ext>
                </a:extLst>
              </p:cNvPr>
              <p:cNvSpPr/>
              <p:nvPr/>
            </p:nvSpPr>
            <p:spPr>
              <a:xfrm>
                <a:off x="1763014" y="2961577"/>
                <a:ext cx="576072" cy="576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i="1" dirty="0">
                    <a:solidFill>
                      <a:schemeClr val="tx1"/>
                    </a:solidFill>
                    <a:latin typeface="Times" pitchFamily="2" charset="0"/>
                  </a:rPr>
                  <a:t>X</a:t>
                </a: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B1B6C8AE-A8B4-A44B-8E90-F8F7E538D8F9}"/>
                  </a:ext>
                </a:extLst>
              </p:cNvPr>
              <p:cNvCxnSpPr>
                <a:cxnSpLocks/>
                <a:stCxn id="44" idx="4"/>
                <a:endCxn id="46" idx="1"/>
              </p:cNvCxnSpPr>
              <p:nvPr/>
            </p:nvCxnSpPr>
            <p:spPr>
              <a:xfrm>
                <a:off x="1331913" y="1916811"/>
                <a:ext cx="515465" cy="11291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CF358790-4D91-A949-AAE3-B617997895A1}"/>
                  </a:ext>
                </a:extLst>
              </p:cNvPr>
              <p:cNvCxnSpPr>
                <a:cxnSpLocks/>
                <a:stCxn id="45" idx="4"/>
                <a:endCxn id="46" idx="7"/>
              </p:cNvCxnSpPr>
              <p:nvPr/>
            </p:nvCxnSpPr>
            <p:spPr>
              <a:xfrm flipH="1">
                <a:off x="2254722" y="2456561"/>
                <a:ext cx="501151" cy="58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23A1081-6D8A-0F4D-8829-7C98D0ECCACC}"/>
                </a:ext>
              </a:extLst>
            </p:cNvPr>
            <p:cNvSpPr txBox="1"/>
            <p:nvPr/>
          </p:nvSpPr>
          <p:spPr>
            <a:xfrm>
              <a:off x="4016996" y="5093891"/>
              <a:ext cx="1017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X</a:t>
              </a:r>
              <a:r>
                <a:rPr kumimoji="1" lang="en-US" altLang="ja-JP" sz="2000" dirty="0">
                  <a:latin typeface="Times" pitchFamily="2" charset="0"/>
                </a:rPr>
                <a:t>|</a:t>
              </a:r>
              <a:r>
                <a:rPr kumimoji="1" lang="en-US" altLang="ja-JP" sz="2000" i="1" dirty="0">
                  <a:latin typeface="Times" pitchFamily="2" charset="0"/>
                </a:rPr>
                <a:t>Y,Z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3058AC5-3E08-E641-BD6E-8C0B998F3EB9}"/>
                </a:ext>
              </a:extLst>
            </p:cNvPr>
            <p:cNvSpPr txBox="1"/>
            <p:nvPr/>
          </p:nvSpPr>
          <p:spPr>
            <a:xfrm>
              <a:off x="4995944" y="3673108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Z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92A30CA9-0E1D-0847-9DAC-5CFE8203CF94}"/>
                </a:ext>
              </a:extLst>
            </p:cNvPr>
            <p:cNvSpPr txBox="1"/>
            <p:nvPr/>
          </p:nvSpPr>
          <p:spPr>
            <a:xfrm>
              <a:off x="3571984" y="420207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Times" pitchFamily="2" charset="0"/>
                </a:rPr>
                <a:t>p</a:t>
              </a:r>
              <a:r>
                <a:rPr kumimoji="1" lang="en-US" altLang="ja-JP" sz="2000" dirty="0">
                  <a:latin typeface="Times" pitchFamily="2" charset="0"/>
                </a:rPr>
                <a:t>(</a:t>
              </a:r>
              <a:r>
                <a:rPr kumimoji="1" lang="en-US" altLang="ja-JP" sz="2000" i="1" dirty="0">
                  <a:latin typeface="Times" pitchFamily="2" charset="0"/>
                </a:rPr>
                <a:t>Y</a:t>
              </a:r>
              <a:r>
                <a:rPr kumimoji="1" lang="en-US" altLang="ja-JP" sz="2000" dirty="0">
                  <a:latin typeface="Times" pitchFamily="2" charset="0"/>
                </a:rPr>
                <a:t>)</a:t>
              </a:r>
              <a:endParaRPr kumimoji="1" lang="ja-JP" altLang="en-US" sz="2000">
                <a:latin typeface="Times" pitchFamily="2" charset="0"/>
              </a:endParaRP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917DAC7-C889-6B41-B512-C7A0B4F57590}"/>
              </a:ext>
            </a:extLst>
          </p:cNvPr>
          <p:cNvSpPr txBox="1"/>
          <p:nvPr/>
        </p:nvSpPr>
        <p:spPr>
          <a:xfrm>
            <a:off x="1036336" y="792155"/>
            <a:ext cx="44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78CAA7F-59F6-B248-A544-9B80FA6F2B69}"/>
              </a:ext>
            </a:extLst>
          </p:cNvPr>
          <p:cNvSpPr txBox="1"/>
          <p:nvPr/>
        </p:nvSpPr>
        <p:spPr>
          <a:xfrm>
            <a:off x="3564443" y="792155"/>
            <a:ext cx="44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DC04701-4381-0146-8409-BECD249B8A6A}"/>
              </a:ext>
            </a:extLst>
          </p:cNvPr>
          <p:cNvSpPr txBox="1"/>
          <p:nvPr/>
        </p:nvSpPr>
        <p:spPr>
          <a:xfrm>
            <a:off x="1043877" y="3587111"/>
            <a:ext cx="44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8D7637-ACC4-5447-82CE-7E4D9B7D081E}"/>
              </a:ext>
            </a:extLst>
          </p:cNvPr>
          <p:cNvSpPr txBox="1"/>
          <p:nvPr/>
        </p:nvSpPr>
        <p:spPr>
          <a:xfrm>
            <a:off x="3571984" y="3587111"/>
            <a:ext cx="44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C4E3827-B8B0-5D4D-A819-45A0BAC341BE}"/>
              </a:ext>
            </a:extLst>
          </p:cNvPr>
          <p:cNvSpPr txBox="1"/>
          <p:nvPr/>
        </p:nvSpPr>
        <p:spPr>
          <a:xfrm>
            <a:off x="6097602" y="3589451"/>
            <a:ext cx="44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4B1769C-6CAD-804B-8AE3-4E479D30471B}"/>
              </a:ext>
            </a:extLst>
          </p:cNvPr>
          <p:cNvGrpSpPr/>
          <p:nvPr/>
        </p:nvGrpSpPr>
        <p:grpSpPr>
          <a:xfrm flipH="1">
            <a:off x="6100091" y="1154434"/>
            <a:ext cx="2000032" cy="2196910"/>
            <a:chOff x="1043877" y="1340739"/>
            <a:chExt cx="2000032" cy="2196910"/>
          </a:xfrm>
        </p:grpSpPr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22076EAB-5C27-E642-A938-DE4AFA8D8DC5}"/>
                </a:ext>
              </a:extLst>
            </p:cNvPr>
            <p:cNvSpPr/>
            <p:nvPr/>
          </p:nvSpPr>
          <p:spPr>
            <a:xfrm>
              <a:off x="1043877" y="1340739"/>
              <a:ext cx="576072" cy="576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i="1" dirty="0">
                  <a:solidFill>
                    <a:schemeClr val="tx1"/>
                  </a:solidFill>
                  <a:latin typeface="Times" pitchFamily="2" charset="0"/>
                </a:rPr>
                <a:t>Z</a:t>
              </a:r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B3A477D-BB73-9048-A6D0-0043AD682DB7}"/>
                </a:ext>
              </a:extLst>
            </p:cNvPr>
            <p:cNvSpPr/>
            <p:nvPr/>
          </p:nvSpPr>
          <p:spPr>
            <a:xfrm>
              <a:off x="2467837" y="1880489"/>
              <a:ext cx="576072" cy="576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25343456-FB52-3C44-B942-6F5DBB1C89D5}"/>
                </a:ext>
              </a:extLst>
            </p:cNvPr>
            <p:cNvSpPr/>
            <p:nvPr/>
          </p:nvSpPr>
          <p:spPr>
            <a:xfrm>
              <a:off x="1763014" y="2961577"/>
              <a:ext cx="576072" cy="576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3ACE03F-2F41-B341-B323-DC891AB7FCF8}"/>
                </a:ext>
              </a:extLst>
            </p:cNvPr>
            <p:cNvCxnSpPr>
              <a:cxnSpLocks/>
              <a:stCxn id="70" idx="4"/>
              <a:endCxn id="73" idx="1"/>
            </p:cNvCxnSpPr>
            <p:nvPr/>
          </p:nvCxnSpPr>
          <p:spPr>
            <a:xfrm>
              <a:off x="1331913" y="1916811"/>
              <a:ext cx="515465" cy="1129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0BAA704E-CEA9-2E45-A675-B6E737F8FD1C}"/>
                </a:ext>
              </a:extLst>
            </p:cNvPr>
            <p:cNvCxnSpPr>
              <a:cxnSpLocks/>
              <a:stCxn id="70" idx="6"/>
              <a:endCxn id="72" idx="1"/>
            </p:cNvCxnSpPr>
            <p:nvPr/>
          </p:nvCxnSpPr>
          <p:spPr>
            <a:xfrm>
              <a:off x="1619949" y="1628775"/>
              <a:ext cx="932252" cy="336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AD9DF4C5-663F-784E-90F6-17E331FFB5A7}"/>
                </a:ext>
              </a:extLst>
            </p:cNvPr>
            <p:cNvCxnSpPr>
              <a:cxnSpLocks/>
              <a:stCxn id="72" idx="4"/>
              <a:endCxn id="73" idx="7"/>
            </p:cNvCxnSpPr>
            <p:nvPr/>
          </p:nvCxnSpPr>
          <p:spPr>
            <a:xfrm flipH="1">
              <a:off x="2254722" y="2456561"/>
              <a:ext cx="501151" cy="589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09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70E7437F-AF6A-A340-B1A1-E59322E18286}"/>
              </a:ext>
            </a:extLst>
          </p:cNvPr>
          <p:cNvSpPr/>
          <p:nvPr/>
        </p:nvSpPr>
        <p:spPr>
          <a:xfrm flipH="1">
            <a:off x="1404239" y="1340739"/>
            <a:ext cx="576072" cy="576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72000" rtlCol="0" anchor="ctr">
            <a:normAutofit/>
          </a:bodyPr>
          <a:lstStyle/>
          <a:p>
            <a:pPr algn="ctr"/>
            <a:r>
              <a:rPr lang="en-US" altLang="ja-JP" sz="2000" i="1" dirty="0">
                <a:solidFill>
                  <a:schemeClr val="tx1"/>
                </a:solidFill>
                <a:latin typeface="Times" pitchFamily="2" charset="0"/>
              </a:rPr>
              <a:t>x</a:t>
            </a:r>
            <a:r>
              <a:rPr lang="en-US" altLang="ja-JP" sz="2000" i="1" baseline="-25000" dirty="0">
                <a:solidFill>
                  <a:schemeClr val="tx1"/>
                </a:solidFill>
                <a:latin typeface="Times" pitchFamily="2" charset="0"/>
              </a:rPr>
              <a:t>1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4380FBB-D752-9242-B80B-571FCBD51AA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80311" y="1628775"/>
            <a:ext cx="863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>
            <a:extLst>
              <a:ext uri="{FF2B5EF4-FFF2-40B4-BE49-F238E27FC236}">
                <a16:creationId xmlns:a16="http://schemas.microsoft.com/office/drawing/2014/main" id="{3A8D20F1-BF0F-E642-8A14-FD3E716CB518}"/>
              </a:ext>
            </a:extLst>
          </p:cNvPr>
          <p:cNvSpPr/>
          <p:nvPr/>
        </p:nvSpPr>
        <p:spPr>
          <a:xfrm flipH="1">
            <a:off x="2844102" y="1340739"/>
            <a:ext cx="576072" cy="576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72000" rtlCol="0" anchor="ctr">
            <a:normAutofit/>
          </a:bodyPr>
          <a:lstStyle/>
          <a:p>
            <a:pPr algn="ctr"/>
            <a:r>
              <a:rPr lang="en-US" altLang="ja-JP" sz="2000" i="1" dirty="0">
                <a:solidFill>
                  <a:schemeClr val="tx1"/>
                </a:solidFill>
                <a:latin typeface="Times" pitchFamily="2" charset="0"/>
              </a:rPr>
              <a:t>x</a:t>
            </a:r>
            <a:r>
              <a:rPr lang="en-US" altLang="ja-JP" sz="2000" i="1" baseline="-25000" dirty="0">
                <a:solidFill>
                  <a:schemeClr val="tx1"/>
                </a:solidFill>
                <a:latin typeface="Times" pitchFamily="2" charset="0"/>
              </a:rPr>
              <a:t>2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87F2501-7C34-A644-B036-B18086F52BD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20174" y="1628775"/>
            <a:ext cx="863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84519AD4-A8ED-F74F-BAD4-B1E925F784F9}"/>
              </a:ext>
            </a:extLst>
          </p:cNvPr>
          <p:cNvSpPr/>
          <p:nvPr/>
        </p:nvSpPr>
        <p:spPr>
          <a:xfrm flipH="1">
            <a:off x="4283965" y="1340739"/>
            <a:ext cx="576072" cy="576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72000" rtlCol="0" anchor="ctr">
            <a:normAutofit/>
          </a:bodyPr>
          <a:lstStyle/>
          <a:p>
            <a:pPr algn="ctr"/>
            <a:r>
              <a:rPr lang="en-US" altLang="ja-JP" sz="2000" i="1" dirty="0">
                <a:solidFill>
                  <a:schemeClr val="tx1"/>
                </a:solidFill>
                <a:latin typeface="Times" pitchFamily="2" charset="0"/>
              </a:rPr>
              <a:t>x</a:t>
            </a:r>
            <a:r>
              <a:rPr lang="en-US" altLang="ja-JP" sz="2000" i="1" baseline="-25000" dirty="0">
                <a:solidFill>
                  <a:schemeClr val="tx1"/>
                </a:solidFill>
                <a:latin typeface="Times" pitchFamily="2" charset="0"/>
              </a:rPr>
              <a:t>3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18F849F-A6F1-1549-A3C7-6D777D7106E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60037" y="1628775"/>
            <a:ext cx="8637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90DA2719-DEC9-A542-AE65-3D3FD8A8B6E6}"/>
              </a:ext>
            </a:extLst>
          </p:cNvPr>
          <p:cNvSpPr/>
          <p:nvPr/>
        </p:nvSpPr>
        <p:spPr>
          <a:xfrm flipH="1">
            <a:off x="5723828" y="1340739"/>
            <a:ext cx="576072" cy="576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72000" rtlCol="0" anchor="ctr">
            <a:normAutofit/>
          </a:bodyPr>
          <a:lstStyle/>
          <a:p>
            <a:pPr algn="ctr"/>
            <a:r>
              <a:rPr lang="en-US" altLang="ja-JP" sz="2000" i="1" dirty="0">
                <a:solidFill>
                  <a:schemeClr val="tx1"/>
                </a:solidFill>
                <a:latin typeface="Times" pitchFamily="2" charset="0"/>
              </a:rPr>
              <a:t>x</a:t>
            </a:r>
            <a:r>
              <a:rPr lang="en-US" altLang="ja-JP" sz="2000" i="1" baseline="-25000" dirty="0">
                <a:solidFill>
                  <a:schemeClr val="tx1"/>
                </a:solidFill>
                <a:latin typeface="Times" pitchFamily="2" charset="0"/>
              </a:rPr>
              <a:t>N-1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C5890CD-449E-4F47-AC55-2FF7CC4D67C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299900" y="1628775"/>
            <a:ext cx="863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>
            <a:extLst>
              <a:ext uri="{FF2B5EF4-FFF2-40B4-BE49-F238E27FC236}">
                <a16:creationId xmlns:a16="http://schemas.microsoft.com/office/drawing/2014/main" id="{72816CBB-5214-4E41-BDFF-67FDED0EA4B9}"/>
              </a:ext>
            </a:extLst>
          </p:cNvPr>
          <p:cNvSpPr/>
          <p:nvPr/>
        </p:nvSpPr>
        <p:spPr>
          <a:xfrm flipH="1">
            <a:off x="7163691" y="1340739"/>
            <a:ext cx="576072" cy="576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72000" rtlCol="0" anchor="ctr">
            <a:normAutofit/>
          </a:bodyPr>
          <a:lstStyle/>
          <a:p>
            <a:pPr algn="ctr"/>
            <a:r>
              <a:rPr lang="en-US" altLang="ja-JP" sz="2000" i="1" dirty="0" err="1">
                <a:solidFill>
                  <a:schemeClr val="tx1"/>
                </a:solidFill>
                <a:latin typeface="Times" pitchFamily="2" charset="0"/>
              </a:rPr>
              <a:t>x</a:t>
            </a:r>
            <a:r>
              <a:rPr lang="en-US" altLang="ja-JP" sz="2000" i="1" baseline="-25000" dirty="0" err="1">
                <a:solidFill>
                  <a:schemeClr val="tx1"/>
                </a:solidFill>
                <a:latin typeface="Times" pitchFamily="2" charset="0"/>
              </a:rPr>
              <a:t>N</a:t>
            </a:r>
            <a:endParaRPr lang="en-US" altLang="ja-JP" sz="2000" i="1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A4A9F31-1FDB-374B-BE67-7F098EF68F1B}"/>
              </a:ext>
            </a:extLst>
          </p:cNvPr>
          <p:cNvGrpSpPr/>
          <p:nvPr/>
        </p:nvGrpSpPr>
        <p:grpSpPr>
          <a:xfrm>
            <a:off x="2032028" y="2434418"/>
            <a:ext cx="2228501" cy="2709890"/>
            <a:chOff x="5972250" y="641454"/>
            <a:chExt cx="2228501" cy="2709890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AFF5DDF9-6F86-ED47-82A6-B474C81DCF82}"/>
                </a:ext>
              </a:extLst>
            </p:cNvPr>
            <p:cNvSpPr/>
            <p:nvPr/>
          </p:nvSpPr>
          <p:spPr>
            <a:xfrm flipH="1">
              <a:off x="6798465" y="1679191"/>
              <a:ext cx="576072" cy="576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F998D951-32DB-3042-A568-77B99A9CC7E1}"/>
                </a:ext>
              </a:extLst>
            </p:cNvPr>
            <p:cNvSpPr/>
            <p:nvPr/>
          </p:nvSpPr>
          <p:spPr>
            <a:xfrm flipH="1">
              <a:off x="6804914" y="2775272"/>
              <a:ext cx="576072" cy="576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i="1" dirty="0">
                  <a:solidFill>
                    <a:schemeClr val="tx1"/>
                  </a:solidFill>
                  <a:latin typeface="Times" pitchFamily="2" charset="0"/>
                </a:rPr>
                <a:t>t</a:t>
              </a: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9289EBBC-EC4C-0545-8A86-0499E709ABE2}"/>
                </a:ext>
              </a:extLst>
            </p:cNvPr>
            <p:cNvCxnSpPr>
              <a:cxnSpLocks/>
              <a:stCxn id="19" idx="7"/>
              <a:endCxn id="23" idx="2"/>
            </p:cNvCxnSpPr>
            <p:nvPr/>
          </p:nvCxnSpPr>
          <p:spPr>
            <a:xfrm flipH="1" flipV="1">
              <a:off x="6194217" y="2161353"/>
              <a:ext cx="695061" cy="6982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A8766E1F-C8AA-A144-B0B7-1591FBB1FF1F}"/>
                </a:ext>
              </a:extLst>
            </p:cNvPr>
            <p:cNvCxnSpPr>
              <a:cxnSpLocks/>
              <a:stCxn id="25" idx="2"/>
              <a:endCxn id="18" idx="0"/>
            </p:cNvCxnSpPr>
            <p:nvPr/>
          </p:nvCxnSpPr>
          <p:spPr>
            <a:xfrm>
              <a:off x="7086501" y="1103119"/>
              <a:ext cx="0" cy="576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5AD65AE8-F637-6A45-9F15-516C8CFDE13C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>
              <a:off x="7086501" y="2255263"/>
              <a:ext cx="6449" cy="5200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835667D-E7B8-0E41-B22B-273875C573D3}"/>
                </a:ext>
              </a:extLst>
            </p:cNvPr>
            <p:cNvSpPr txBox="1"/>
            <p:nvPr/>
          </p:nvSpPr>
          <p:spPr>
            <a:xfrm>
              <a:off x="5972250" y="1699688"/>
              <a:ext cx="443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i="1" dirty="0">
                  <a:latin typeface="Times" pitchFamily="2" charset="0"/>
                </a:rPr>
                <a:t>x</a:t>
              </a:r>
              <a:endParaRPr kumimoji="1" lang="ja-JP" altLang="en-US" sz="2400" b="1" i="1">
                <a:latin typeface="Times" pitchFamily="2" charset="0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FE36804-2C9B-954B-822A-347E85A02625}"/>
                </a:ext>
              </a:extLst>
            </p:cNvPr>
            <p:cNvSpPr txBox="1"/>
            <p:nvPr/>
          </p:nvSpPr>
          <p:spPr>
            <a:xfrm>
              <a:off x="7756818" y="1699687"/>
              <a:ext cx="443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i="1" dirty="0">
                  <a:latin typeface="Symbol" pitchFamily="2" charset="2"/>
                </a:rPr>
                <a:t>b</a:t>
              </a:r>
              <a:endParaRPr kumimoji="1" lang="ja-JP" altLang="en-US" sz="2400" i="1">
                <a:latin typeface="Symbol" pitchFamily="2" charset="2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56671A7-7B59-2945-B1F0-3EE58BEFE99E}"/>
                </a:ext>
              </a:extLst>
            </p:cNvPr>
            <p:cNvSpPr txBox="1"/>
            <p:nvPr/>
          </p:nvSpPr>
          <p:spPr>
            <a:xfrm>
              <a:off x="6864534" y="641454"/>
              <a:ext cx="443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i="1" dirty="0">
                  <a:latin typeface="Symbol" pitchFamily="2" charset="2"/>
                </a:rPr>
                <a:t>a</a:t>
              </a:r>
              <a:endParaRPr kumimoji="1" lang="ja-JP" altLang="en-US" sz="2400" i="1">
                <a:latin typeface="Symbol" pitchFamily="2" charset="2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7575640-A329-7D4D-B8A6-00AD94A8D188}"/>
                </a:ext>
              </a:extLst>
            </p:cNvPr>
            <p:cNvCxnSpPr>
              <a:cxnSpLocks/>
              <a:stCxn id="19" idx="1"/>
              <a:endCxn id="24" idx="2"/>
            </p:cNvCxnSpPr>
            <p:nvPr/>
          </p:nvCxnSpPr>
          <p:spPr>
            <a:xfrm flipV="1">
              <a:off x="7296622" y="2161352"/>
              <a:ext cx="682163" cy="698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55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117</Words>
  <Application>Microsoft Macintosh PowerPoint</Application>
  <PresentationFormat>画面に合わせる (4:3)</PresentationFormat>
  <Paragraphs>48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Symbol</vt:lpstr>
      <vt:lpstr>Times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Kenji Doya</dc:creator>
  <cp:lastModifiedBy>Kenji Doya</cp:lastModifiedBy>
  <cp:revision>14</cp:revision>
  <dcterms:created xsi:type="dcterms:W3CDTF">2018-06-28T15:42:06Z</dcterms:created>
  <dcterms:modified xsi:type="dcterms:W3CDTF">2018-07-02T02:40:25Z</dcterms:modified>
</cp:coreProperties>
</file>