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59" r:id="rId4"/>
    <p:sldId id="260" r:id="rId5"/>
    <p:sldId id="263" r:id="rId6"/>
    <p:sldId id="266" r:id="rId7"/>
    <p:sldId id="267" r:id="rId8"/>
    <p:sldId id="276" r:id="rId9"/>
    <p:sldId id="273" r:id="rId10"/>
    <p:sldId id="274" r:id="rId11"/>
    <p:sldId id="275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4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2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A4CF-CF1B-4B04-9F5F-0F1492561304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D975-97CC-40E6-A5B7-727DDB904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606"/>
            <a:ext cx="10515600" cy="871538"/>
          </a:xfrm>
        </p:spPr>
        <p:txBody>
          <a:bodyPr/>
          <a:lstStyle/>
          <a:p>
            <a:pPr algn="ctr"/>
            <a:r>
              <a:rPr lang="en-US" altLang="zh-CN" dirty="0" smtClean="0"/>
              <a:t>Homework2: </a:t>
            </a:r>
            <a:r>
              <a:rPr lang="en-US" altLang="zh-CN" dirty="0" err="1" smtClean="0"/>
              <a:t>Todos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90" y="1034144"/>
            <a:ext cx="4171161" cy="56140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41" y="1034347"/>
            <a:ext cx="4158724" cy="56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Your Task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NewPage</a:t>
            </a:r>
            <a:r>
              <a:rPr lang="zh-CN" altLang="en-US" dirty="0" smtClean="0"/>
              <a:t>两个界面之间的</a:t>
            </a:r>
            <a:r>
              <a:rPr lang="en-US" altLang="zh-CN" dirty="0"/>
              <a:t>Navigation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底部的“</a:t>
            </a:r>
            <a:r>
              <a:rPr lang="zh-CN" altLang="en-US" dirty="0"/>
              <a:t>＋</a:t>
            </a:r>
            <a:r>
              <a:rPr lang="zh-CN" altLang="en-US" dirty="0" smtClean="0"/>
              <a:t>”按钮，跳转到</a:t>
            </a:r>
            <a:r>
              <a:rPr lang="en-US" altLang="zh-CN" dirty="0" err="1" smtClean="0"/>
              <a:t>NewPage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err="1" smtClean="0"/>
              <a:t>New</a:t>
            </a:r>
            <a:r>
              <a:rPr lang="en-US" altLang="zh-CN" dirty="0" err="1" smtClean="0"/>
              <a:t>Page</a:t>
            </a:r>
            <a:r>
              <a:rPr lang="zh-CN" altLang="en-US" dirty="0" smtClean="0"/>
              <a:t>顶部的“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zh-CN" altLang="en-US" dirty="0" smtClean="0"/>
              <a:t>”按钮，跳转回</a:t>
            </a:r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" y="2454085"/>
            <a:ext cx="11419047" cy="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76" y="3271857"/>
            <a:ext cx="11419047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6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Your Task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实现后台简单逻辑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r>
              <a:rPr lang="en-US" altLang="zh-CN" dirty="0"/>
              <a:t>.  </a:t>
            </a:r>
            <a:r>
              <a:rPr lang="en-US" altLang="zh-CN" dirty="0" err="1"/>
              <a:t>MainPage</a:t>
            </a:r>
            <a:r>
              <a:rPr lang="en-US" altLang="zh-CN" dirty="0"/>
              <a:t> </a:t>
            </a:r>
            <a:r>
              <a:rPr lang="zh-CN" altLang="en-US" dirty="0"/>
              <a:t>对于每个</a:t>
            </a:r>
            <a:r>
              <a:rPr lang="en-US" altLang="zh-CN" dirty="0" err="1"/>
              <a:t>Todo</a:t>
            </a:r>
            <a:r>
              <a:rPr lang="en-US" altLang="zh-CN" dirty="0"/>
              <a:t> Item</a:t>
            </a:r>
            <a:r>
              <a:rPr lang="zh-CN" altLang="en-US" dirty="0"/>
              <a:t>，只有当</a:t>
            </a:r>
            <a:r>
              <a:rPr lang="en-US" altLang="zh-CN" dirty="0" err="1"/>
              <a:t>CheckBox</a:t>
            </a:r>
            <a:r>
              <a:rPr lang="zh-CN" altLang="en-US" dirty="0"/>
              <a:t>被勾选了，</a:t>
            </a:r>
            <a:r>
              <a:rPr lang="zh-CN" altLang="en-US" dirty="0" smtClean="0"/>
              <a:t>横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线</a:t>
            </a:r>
            <a:r>
              <a:rPr lang="en-US" altLang="zh-CN" dirty="0"/>
              <a:t>Line</a:t>
            </a:r>
            <a:r>
              <a:rPr lang="zh-CN" altLang="en-US" dirty="0"/>
              <a:t>才</a:t>
            </a:r>
            <a:r>
              <a:rPr lang="zh-CN" altLang="en-US" dirty="0" smtClean="0"/>
              <a:t>出现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</a:t>
            </a:r>
            <a:r>
              <a:rPr lang="en-US" altLang="zh-CN" dirty="0"/>
              <a:t>.  </a:t>
            </a:r>
            <a:r>
              <a:rPr lang="en-US" altLang="zh-CN" dirty="0" err="1"/>
              <a:t>NewPage</a:t>
            </a:r>
            <a:r>
              <a:rPr lang="en-US" altLang="zh-CN" dirty="0"/>
              <a:t> </a:t>
            </a:r>
            <a:r>
              <a:rPr lang="zh-CN" altLang="en-US" dirty="0"/>
              <a:t>点击</a:t>
            </a:r>
            <a:r>
              <a:rPr lang="en-US" altLang="zh-CN" dirty="0"/>
              <a:t>create</a:t>
            </a:r>
            <a:r>
              <a:rPr lang="zh-CN" altLang="en-US" dirty="0"/>
              <a:t>按钮时，检查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Description</a:t>
            </a:r>
            <a:r>
              <a:rPr lang="zh-CN" altLang="en-US" dirty="0"/>
              <a:t>是否为空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DueDate</a:t>
            </a:r>
            <a:r>
              <a:rPr lang="zh-CN" altLang="en-US" dirty="0"/>
              <a:t>是否</a:t>
            </a:r>
            <a:r>
              <a:rPr lang="zh-CN" altLang="en-US" dirty="0" smtClean="0"/>
              <a:t>正确（是否大于等于当前日期）。如果</a:t>
            </a:r>
            <a:r>
              <a:rPr lang="zh-CN" altLang="en-US" dirty="0"/>
              <a:t>不正确</a:t>
            </a:r>
            <a:r>
              <a:rPr lang="zh-CN" altLang="en-US" dirty="0" smtClean="0"/>
              <a:t>，弹</a:t>
            </a:r>
            <a:r>
              <a:rPr lang="zh-CN" altLang="en-US" dirty="0"/>
              <a:t>出对话框，显示</a:t>
            </a:r>
            <a:r>
              <a:rPr lang="zh-CN" altLang="en-US" dirty="0" smtClean="0"/>
              <a:t>错误信息。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</a:t>
            </a:r>
            <a:r>
              <a:rPr lang="en-US" altLang="zh-CN" dirty="0"/>
              <a:t>Cancel</a:t>
            </a:r>
            <a:r>
              <a:rPr lang="zh-CN" altLang="en-US" dirty="0" smtClean="0"/>
              <a:t>按钮时</a:t>
            </a:r>
            <a:r>
              <a:rPr lang="zh-CN" altLang="en-US" dirty="0"/>
              <a:t>，检查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Description</a:t>
            </a:r>
            <a:r>
              <a:rPr lang="zh-CN" altLang="en-US" dirty="0"/>
              <a:t>置为</a:t>
            </a:r>
            <a:r>
              <a:rPr lang="zh-CN" altLang="en-US" dirty="0" smtClean="0"/>
              <a:t>空</a:t>
            </a:r>
            <a:r>
              <a:rPr lang="zh-CN" altLang="en-US" dirty="0"/>
              <a:t>，</a:t>
            </a:r>
            <a:r>
              <a:rPr lang="en-US" altLang="zh-CN" dirty="0" err="1" smtClean="0"/>
              <a:t>DueDate</a:t>
            </a:r>
            <a:r>
              <a:rPr lang="en-US" altLang="zh-CN" dirty="0" smtClean="0"/>
              <a:t>	</a:t>
            </a:r>
            <a:r>
              <a:rPr lang="zh-CN" altLang="en-US" dirty="0" smtClean="0"/>
              <a:t>置</a:t>
            </a:r>
            <a:r>
              <a:rPr lang="zh-CN" altLang="en-US" dirty="0"/>
              <a:t>为当前日期。</a:t>
            </a:r>
          </a:p>
        </p:txBody>
      </p:sp>
    </p:spTree>
    <p:extLst>
      <p:ext uri="{BB962C8B-B14F-4D97-AF65-F5344CB8AC3E}">
        <p14:creationId xmlns:p14="http://schemas.microsoft.com/office/powerpoint/2010/main" val="115972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r>
              <a:rPr lang="en-US" altLang="zh-CN" dirty="0" smtClean="0"/>
              <a:t>Bonus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8458" y="1303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NewPage</a:t>
            </a:r>
            <a:r>
              <a:rPr lang="en-US" altLang="zh-CN" dirty="0"/>
              <a:t> </a:t>
            </a:r>
            <a:r>
              <a:rPr lang="zh-CN" altLang="en-US" dirty="0"/>
              <a:t>点击</a:t>
            </a:r>
            <a:r>
              <a:rPr lang="en-US" altLang="zh-CN" dirty="0"/>
              <a:t>Select</a:t>
            </a:r>
            <a:r>
              <a:rPr lang="zh-CN" altLang="en-US" dirty="0"/>
              <a:t>按钮，能够在本地选择图片并显示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72" y="1892595"/>
            <a:ext cx="7449856" cy="46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4211"/>
            <a:ext cx="10515600" cy="780629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2540699"/>
            <a:ext cx="10515600" cy="51303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不要直接在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上进行修改来完成作业，请新建一个项目。</a:t>
            </a:r>
            <a:endParaRPr lang="en-US" altLang="zh-CN" dirty="0" smtClean="0"/>
          </a:p>
          <a:p>
            <a:r>
              <a:rPr lang="zh-CN" altLang="en-US" dirty="0" smtClean="0"/>
              <a:t>没有在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中提到的功能逻辑不做要求， 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 Item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功能，</a:t>
            </a:r>
            <a:r>
              <a:rPr lang="en-US" altLang="zh-CN" dirty="0" smtClean="0"/>
              <a:t>NewPage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Create</a:t>
            </a:r>
            <a:r>
              <a:rPr lang="zh-CN" altLang="en-US" dirty="0"/>
              <a:t>不</a:t>
            </a:r>
            <a:r>
              <a:rPr lang="zh-CN" altLang="en-US" dirty="0" smtClean="0"/>
              <a:t>需要再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上生成一个新的</a:t>
            </a:r>
            <a:r>
              <a:rPr lang="en-US" altLang="zh-CN" dirty="0" smtClean="0"/>
              <a:t>Item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86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99" y="699679"/>
            <a:ext cx="5124176" cy="54772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0" y="1809406"/>
            <a:ext cx="6590476" cy="12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0" y="3214778"/>
            <a:ext cx="8752381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64" y="1027906"/>
            <a:ext cx="5868219" cy="2572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11995"/>
            <a:ext cx="7571428" cy="28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5677"/>
            <a:ext cx="3409524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0715"/>
            <a:ext cx="6011114" cy="5620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2796"/>
            <a:ext cx="824027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NewPage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Style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3774"/>
            <a:ext cx="5372850" cy="543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5064"/>
            <a:ext cx="5725324" cy="390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75" y="2711575"/>
            <a:ext cx="7859222" cy="3334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75" y="3317406"/>
            <a:ext cx="8507012" cy="3429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75" y="4283813"/>
            <a:ext cx="62302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5543"/>
          </a:xfrm>
        </p:spPr>
        <p:txBody>
          <a:bodyPr/>
          <a:lstStyle/>
          <a:p>
            <a:r>
              <a:rPr lang="en-US" altLang="zh-CN" dirty="0" smtClean="0"/>
              <a:t>NewPage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72616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Navigation  - </a:t>
            </a:r>
            <a:r>
              <a:rPr lang="en-US" altLang="zh-CN" dirty="0" err="1" smtClean="0"/>
              <a:t>App.xaml.cs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376"/>
            <a:ext cx="6458851" cy="285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2773"/>
            <a:ext cx="8507012" cy="22672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11480"/>
            <a:ext cx="689706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NewPage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Navigation – </a:t>
            </a:r>
            <a:r>
              <a:rPr lang="en-US" altLang="zh-CN" dirty="0" err="1" smtClean="0"/>
              <a:t>NewPage.xaml.cs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14" y="2513745"/>
            <a:ext cx="6458851" cy="285790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14" y="3063876"/>
            <a:ext cx="6590476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添加资源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019" y="2912903"/>
            <a:ext cx="7219048" cy="2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47" y="1908504"/>
            <a:ext cx="2714286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3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Your Task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828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，完成</a:t>
            </a:r>
            <a:r>
              <a:rPr lang="en-US" altLang="zh-CN" dirty="0" err="1"/>
              <a:t>MainPage</a:t>
            </a:r>
            <a:r>
              <a:rPr lang="zh-CN" altLang="en-US" dirty="0"/>
              <a:t>、</a:t>
            </a:r>
            <a:r>
              <a:rPr lang="en-US" altLang="zh-CN" dirty="0" err="1"/>
              <a:t>NewPage</a:t>
            </a:r>
            <a:r>
              <a:rPr lang="zh-CN" altLang="en-US" dirty="0"/>
              <a:t>两个界面的设计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r>
              <a:rPr lang="zh-CN" altLang="en-US" dirty="0"/>
              <a:t>用到</a:t>
            </a:r>
            <a:r>
              <a:rPr lang="en-US" altLang="zh-CN" dirty="0"/>
              <a:t>Grid(</a:t>
            </a:r>
            <a:r>
              <a:rPr lang="en-US" altLang="zh-CN" dirty="0" err="1"/>
              <a:t>RowDefinitions</a:t>
            </a:r>
            <a:r>
              <a:rPr lang="zh-CN" altLang="en-US" dirty="0"/>
              <a:t>、</a:t>
            </a:r>
            <a:r>
              <a:rPr lang="en-US" altLang="zh-CN" dirty="0" err="1"/>
              <a:t>ColumnDefinitions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ScrollViewer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StackPanel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BottomAppBar</a:t>
            </a:r>
            <a:r>
              <a:rPr lang="zh-CN" altLang="en-US" dirty="0"/>
              <a:t>、</a:t>
            </a:r>
            <a:r>
              <a:rPr lang="en-US" altLang="zh-CN" dirty="0" err="1"/>
              <a:t>RelativePannel</a:t>
            </a:r>
            <a:r>
              <a:rPr lang="zh-CN" altLang="en-US" dirty="0"/>
              <a:t>，</a:t>
            </a:r>
            <a:r>
              <a:rPr lang="en-US" altLang="zh-CN" dirty="0"/>
              <a:t>Image</a:t>
            </a:r>
            <a:r>
              <a:rPr lang="zh-CN" altLang="en-US" dirty="0"/>
              <a:t>、</a:t>
            </a:r>
            <a:r>
              <a:rPr lang="en-US" altLang="zh-CN" dirty="0" err="1"/>
              <a:t>TextBlock</a:t>
            </a:r>
            <a:r>
              <a:rPr lang="zh-CN" altLang="en-US" dirty="0"/>
              <a:t>、</a:t>
            </a:r>
            <a:r>
              <a:rPr lang="en-US" altLang="zh-CN" dirty="0" err="1"/>
              <a:t>DatePicker</a:t>
            </a:r>
            <a:r>
              <a:rPr lang="zh-CN" altLang="en-US" dirty="0"/>
              <a:t>、</a:t>
            </a:r>
            <a:r>
              <a:rPr lang="en-US" altLang="zh-CN" dirty="0" err="1"/>
              <a:t>APPBarButton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1. </a:t>
            </a:r>
            <a:r>
              <a:rPr lang="zh-CN" altLang="en-US" dirty="0" smtClean="0"/>
              <a:t>界面宽度发生改变时，界面整体始终居中；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2. </a:t>
            </a:r>
            <a:r>
              <a:rPr lang="zh-CN" altLang="en-US" dirty="0" smtClean="0"/>
              <a:t>界面右侧需有滚动条。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3. </a:t>
            </a:r>
            <a:r>
              <a:rPr lang="zh-CN" altLang="en-US" dirty="0" smtClean="0"/>
              <a:t>尽可能使得界面简介、美观，例如为界面添加背景。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75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289</Words>
  <Application>Microsoft Office PowerPoint</Application>
  <PresentationFormat>宽屏</PresentationFormat>
  <Paragraphs>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Wingdings</vt:lpstr>
      <vt:lpstr>Office 主题</vt:lpstr>
      <vt:lpstr>Homework2: Todos</vt:lpstr>
      <vt:lpstr>MainPage</vt:lpstr>
      <vt:lpstr>MainPage</vt:lpstr>
      <vt:lpstr>MainPage</vt:lpstr>
      <vt:lpstr>NewPage</vt:lpstr>
      <vt:lpstr>NewPage</vt:lpstr>
      <vt:lpstr>NewPage</vt:lpstr>
      <vt:lpstr>添加资源</vt:lpstr>
      <vt:lpstr>Your Task 1</vt:lpstr>
      <vt:lpstr>Your Task 2</vt:lpstr>
      <vt:lpstr>Your Task 3</vt:lpstr>
      <vt:lpstr>Bonus</vt:lpstr>
      <vt:lpstr>注意事项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yiting lin</dc:creator>
  <cp:lastModifiedBy>瞿璇</cp:lastModifiedBy>
  <cp:revision>43</cp:revision>
  <dcterms:created xsi:type="dcterms:W3CDTF">2016-02-29T07:26:25Z</dcterms:created>
  <dcterms:modified xsi:type="dcterms:W3CDTF">2017-02-28T03:14:58Z</dcterms:modified>
</cp:coreProperties>
</file>