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4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9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6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6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6904-7EAD-46E5-9CE9-703331F3B90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sualstudio.com/zh-hans/download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smtClean="0">
                <a:hlinkClick r:id="rId2"/>
              </a:rPr>
              <a:t>Visual Studio Community 2015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2569"/>
            <a:ext cx="10468091" cy="39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222" y="517793"/>
            <a:ext cx="5736895" cy="579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1707"/>
            <a:ext cx="10515600" cy="4680056"/>
          </a:xfrm>
        </p:spPr>
        <p:txBody>
          <a:bodyPr>
            <a:normAutofit/>
          </a:bodyPr>
          <a:lstStyle/>
          <a:p>
            <a:r>
              <a:rPr lang="zh-CN" altLang="en-US" dirty="0"/>
              <a:t>共有3个成员pig,dog,cat,对应的发言内容分别</a:t>
            </a:r>
            <a:r>
              <a:rPr lang="zh-CN" altLang="en-US" dirty="0" smtClean="0"/>
              <a:t>为：“</a:t>
            </a:r>
            <a:r>
              <a:rPr lang="en-US" altLang="zh-CN" dirty="0" smtClean="0"/>
              <a:t>Pig: I am a pig</a:t>
            </a:r>
            <a:r>
              <a:rPr lang="zh-CN" altLang="en-US" dirty="0" smtClean="0"/>
              <a:t>”</a:t>
            </a:r>
            <a:r>
              <a:rPr lang="zh-CN" altLang="en-US" dirty="0"/>
              <a:t>，</a:t>
            </a:r>
            <a:r>
              <a:rPr lang="zh-CN" altLang="en-US" dirty="0" smtClean="0"/>
              <a:t>“</a:t>
            </a:r>
            <a:r>
              <a:rPr lang="en-US" altLang="zh-CN" dirty="0" smtClean="0"/>
              <a:t>Dog: I am a dog</a:t>
            </a:r>
            <a:r>
              <a:rPr lang="zh-CN" altLang="en-US" dirty="0" smtClean="0"/>
              <a:t>”</a:t>
            </a:r>
            <a:r>
              <a:rPr lang="zh-CN" altLang="en-US" dirty="0"/>
              <a:t>，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Cat: I am a cat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zh-CN" altLang="en-US" dirty="0" smtClean="0"/>
              <a:t>在空白版上创建四个控件，两</a:t>
            </a:r>
            <a:r>
              <a:rPr lang="zh-CN" altLang="en-US" dirty="0"/>
              <a:t>个</a:t>
            </a:r>
            <a:r>
              <a:rPr lang="zh-CN" altLang="en-US" dirty="0" smtClean="0"/>
              <a:t>Button（发言按钮、确定按钮），</a:t>
            </a:r>
            <a:r>
              <a:rPr lang="zh-CN" altLang="en-US" dirty="0"/>
              <a:t>一个</a:t>
            </a:r>
            <a:r>
              <a:rPr lang="en-US" altLang="zh-CN" dirty="0" err="1" smtClean="0"/>
              <a:t>TextBox</a:t>
            </a:r>
            <a:r>
              <a:rPr lang="zh-CN" altLang="en-US" dirty="0"/>
              <a:t>，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err="1"/>
              <a:t>TextBlock</a:t>
            </a:r>
            <a:r>
              <a:rPr lang="zh-CN" altLang="en-US" dirty="0"/>
              <a:t>，发言方式有两种</a:t>
            </a:r>
            <a:r>
              <a:rPr lang="zh-CN" altLang="en-US" dirty="0" smtClean="0"/>
              <a:t>，具体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点击发言</a:t>
            </a:r>
            <a:r>
              <a:rPr lang="zh-CN" altLang="en-US" dirty="0"/>
              <a:t>按钮</a:t>
            </a:r>
            <a:r>
              <a:rPr lang="zh-CN" altLang="en-US" dirty="0" smtClean="0"/>
              <a:t>，</a:t>
            </a:r>
            <a:r>
              <a:rPr lang="zh-CN" altLang="en-US" dirty="0"/>
              <a:t>在三个成员中随机选取一个发言者进行发言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TextBox</a:t>
            </a:r>
            <a:r>
              <a:rPr lang="zh-CN" altLang="en-US" dirty="0"/>
              <a:t>中输入发言者的名字（</a:t>
            </a:r>
            <a:r>
              <a:rPr lang="en-US" altLang="zh-CN" dirty="0"/>
              <a:t>dog/pig/cat</a:t>
            </a:r>
            <a:r>
              <a:rPr lang="zh-CN" altLang="en-US" dirty="0"/>
              <a:t>）后点击</a:t>
            </a:r>
            <a:r>
              <a:rPr lang="zh-CN" altLang="en-US" dirty="0" smtClean="0"/>
              <a:t>确定按 钮，则</a:t>
            </a:r>
            <a:r>
              <a:rPr lang="zh-CN" altLang="en-US" dirty="0"/>
              <a:t>根据</a:t>
            </a:r>
            <a:r>
              <a:rPr lang="en-US" altLang="zh-CN" dirty="0" err="1"/>
              <a:t>TextBox</a:t>
            </a:r>
            <a:r>
              <a:rPr lang="zh-CN" altLang="en-US" dirty="0"/>
              <a:t>中的名字进行发言，若输入是不存在的或者输入为空，则不</a:t>
            </a:r>
            <a:r>
              <a:rPr lang="zh-CN" altLang="en-US" dirty="0" smtClean="0"/>
              <a:t>发言。每次</a:t>
            </a:r>
            <a:r>
              <a:rPr lang="zh-CN" altLang="en-US" dirty="0"/>
              <a:t>发言完</a:t>
            </a:r>
            <a:r>
              <a:rPr lang="en-US" altLang="zh-CN" dirty="0" err="1"/>
              <a:t>TextBox</a:t>
            </a:r>
            <a:r>
              <a:rPr lang="zh-CN" altLang="en-US" dirty="0"/>
              <a:t>内容置为</a:t>
            </a:r>
            <a:r>
              <a:rPr lang="zh-CN" altLang="en-US" dirty="0" smtClean="0"/>
              <a:t>空。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12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注意事项：需要使用到接口、多态、委托、</a:t>
            </a:r>
            <a:r>
              <a:rPr lang="zh-CN" altLang="en-US" dirty="0"/>
              <a:t>事件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提交前：清理解决方案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课程群：</a:t>
            </a:r>
            <a:r>
              <a:rPr lang="en-US" altLang="zh-CN" b="1" u="sng" smtClean="0"/>
              <a:t>512663538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53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375" y="1311007"/>
            <a:ext cx="3758270" cy="52615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27" y="1311006"/>
            <a:ext cx="3758270" cy="52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Hello World 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63" y="1496907"/>
            <a:ext cx="7000637" cy="48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18" y="2532457"/>
            <a:ext cx="3305636" cy="311511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84403"/>
              </p:ext>
            </p:extLst>
          </p:nvPr>
        </p:nvGraphicFramePr>
        <p:xfrm>
          <a:off x="838200" y="1496907"/>
          <a:ext cx="10035448" cy="4900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931"/>
                <a:gridCol w="7783517"/>
              </a:tblGrid>
              <a:tr h="5055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主要文件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</a:tr>
              <a:tr h="84866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App.xaml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包含了一个全局可用的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ResourceDictionary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对象。为了样式化各种用户界面控件，必须在这个文件中声明样式，应用程序中的任何页面都可以自动使用这些样式</a:t>
                      </a:r>
                      <a:endParaRPr lang="zh-CN" altLang="en-US" dirty="0"/>
                    </a:p>
                  </a:txBody>
                  <a:tcPr/>
                </a:tc>
              </a:tr>
              <a:tr h="59406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App.xaml.cs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此代码隐藏文件包含了重要的应用程序事件的事件处理程序，如启动、挂起和其他一些。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MainPage.xaml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应用程序加载的初始页面。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MainPage.xaml.cs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默认页面的代码隐藏文件。在该文件中，可以添加代码来处理控件</a:t>
                      </a: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事件或页面导航事件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Assets/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文件夹，存放了应用的</a:t>
                      </a:r>
                      <a:r>
                        <a:rPr lang="en-US" altLang="zh-CN" dirty="0" smtClean="0"/>
                        <a:t>Logo</a:t>
                      </a:r>
                      <a:r>
                        <a:rPr lang="zh-CN" altLang="en-US" dirty="0" smtClean="0"/>
                        <a:t>图像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Package.appxmanifest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该文件包含了所有的设置和应用程序的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Store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信息。在该文件中，</a:t>
                      </a: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可以修改应用程序的显示名称，设置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文件，设置支持的方向，</a:t>
                      </a: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以及定义应用程序需要的功能。双击该文件打开应用程序属性配置</a:t>
                      </a: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窗口，这是对该文件进行修改的首选方式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35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安装配置实验环境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C# and XAML</a:t>
            </a:r>
          </a:p>
          <a:p>
            <a:r>
              <a:rPr lang="zh-CN" altLang="en-US" dirty="0" smtClean="0"/>
              <a:t>学习委托和事件，实现简单程序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38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914" y="13684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委托：</a:t>
            </a:r>
            <a:r>
              <a:rPr lang="zh-CN" altLang="en-US" b="1" dirty="0"/>
              <a:t>委托是一个类，它定义了方法的类型，使得可以将方法当作另一个方法的参数来进行传递，这种将方法动态地赋给参数的做法</a:t>
            </a:r>
            <a:r>
              <a:rPr lang="zh-CN" altLang="en-US" b="1" dirty="0" smtClean="0"/>
              <a:t>，使得</a:t>
            </a:r>
            <a:r>
              <a:rPr lang="zh-CN" altLang="en-US" b="1" dirty="0"/>
              <a:t>程序具有更好的可扩展性。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31" y="2645794"/>
            <a:ext cx="476316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68" y="1825625"/>
            <a:ext cx="4985862" cy="38531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402" y="3600445"/>
            <a:ext cx="4696480" cy="17052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95402" y="3096176"/>
            <a:ext cx="3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将方法绑定到委托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98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5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16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事件：</a:t>
            </a:r>
            <a:r>
              <a:rPr lang="zh-CN" altLang="en-US" b="1" dirty="0"/>
              <a:t>声明一个</a:t>
            </a:r>
            <a:r>
              <a:rPr lang="zh-CN" altLang="en-US" b="1" dirty="0" smtClean="0"/>
              <a:t>事件类似于</a:t>
            </a:r>
            <a:r>
              <a:rPr lang="zh-CN" altLang="en-US" b="1" dirty="0"/>
              <a:t>声明一个进行了封装的委托</a:t>
            </a:r>
            <a:r>
              <a:rPr lang="zh-CN" altLang="en-US" b="1" dirty="0" smtClean="0"/>
              <a:t>类型变量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40" y="2130481"/>
            <a:ext cx="5377543" cy="45029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40" y="2924450"/>
            <a:ext cx="478221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作业效果演示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16" y="834125"/>
            <a:ext cx="7855856" cy="58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482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Usage of Visual Studio 2015</vt:lpstr>
      <vt:lpstr>Usage of Visual Studio 2015</vt:lpstr>
      <vt:lpstr>Usage of Visual Studio 2015</vt:lpstr>
      <vt:lpstr>Usage of Visual Studio 2015</vt:lpstr>
      <vt:lpstr>Homework 1</vt:lpstr>
      <vt:lpstr>Homework 1</vt:lpstr>
      <vt:lpstr>Homework 1</vt:lpstr>
      <vt:lpstr>Homework 1</vt:lpstr>
      <vt:lpstr>Homework 1</vt:lpstr>
      <vt:lpstr>Homework 1</vt:lpstr>
      <vt:lpstr>Homework 1</vt:lpstr>
      <vt:lpstr>Homework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yiting lin</dc:creator>
  <cp:lastModifiedBy>Qu Xuan</cp:lastModifiedBy>
  <cp:revision>45</cp:revision>
  <dcterms:created xsi:type="dcterms:W3CDTF">2016-02-22T13:05:21Z</dcterms:created>
  <dcterms:modified xsi:type="dcterms:W3CDTF">2017-02-22T16:00:36Z</dcterms:modified>
</cp:coreProperties>
</file>