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71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HomeWork4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---- Application Lifecycle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Newpage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0475" y="1603375"/>
            <a:ext cx="8417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挂起并关闭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6630" y="554990"/>
            <a:ext cx="26193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6970" y="4158615"/>
            <a:ext cx="28517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重新启动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15" y="2955925"/>
            <a:ext cx="704278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App.xaml.cs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OnSuspending函数</a:t>
            </a:r>
            <a:endParaRPr lang="zh-CN" altLang="en-US"/>
          </a:p>
          <a:p>
            <a:r>
              <a:rPr lang="zh-CN" altLang="en-US"/>
              <a:t>在程序挂起时保存应用程序的状态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2897505"/>
            <a:ext cx="891921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App.xaml.cs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OnLaunched函数</a:t>
            </a:r>
            <a:endParaRPr lang="zh-CN" altLang="en-US"/>
          </a:p>
          <a:p>
            <a:r>
              <a:rPr lang="zh-CN" altLang="en-US"/>
              <a:t>在重新打开程序时加载应用程序的状态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3412490"/>
            <a:ext cx="874268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Your Tasks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此次所给的</a:t>
            </a:r>
            <a:r>
              <a:rPr lang="en-US" altLang="zh-CN">
                <a:solidFill>
                  <a:srgbClr val="FF0000"/>
                </a:solidFill>
              </a:rPr>
              <a:t>demo</a:t>
            </a:r>
            <a:r>
              <a:rPr lang="zh-CN" altLang="en-US"/>
              <a:t>基础上修改：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Mainpage.xaml.cs</a:t>
            </a:r>
            <a:r>
              <a:rPr lang="zh-CN" altLang="en-US">
                <a:sym typeface="+mn-ea"/>
              </a:rPr>
              <a:t>）在</a:t>
            </a:r>
            <a:r>
              <a:rPr lang="en-US" altLang="zh-CN">
                <a:sym typeface="+mn-ea"/>
              </a:rPr>
              <a:t>Main</a:t>
            </a:r>
            <a:r>
              <a:rPr lang="zh-CN" altLang="en-US">
                <a:sym typeface="+mn-ea"/>
              </a:rPr>
              <a:t>Page中，点击</a:t>
            </a:r>
            <a:r>
              <a:rPr lang="en-US" altLang="zh-CN">
                <a:sym typeface="+mn-ea"/>
              </a:rPr>
              <a:t>checkbox</a:t>
            </a:r>
            <a:r>
              <a:rPr lang="zh-CN" altLang="en-US">
                <a:sym typeface="+mn-ea"/>
              </a:rPr>
              <a:t>出现横线，挂起并关闭程序，重新启动时，程序显示在</a:t>
            </a:r>
            <a:r>
              <a:rPr lang="en-US" altLang="zh-CN">
                <a:sym typeface="+mn-ea"/>
              </a:rPr>
              <a:t>Mainpage</a:t>
            </a:r>
            <a:r>
              <a:rPr lang="zh-CN" altLang="en-US">
                <a:sym typeface="+mn-ea"/>
              </a:rPr>
              <a:t>界面，并且点击的</a:t>
            </a:r>
            <a:r>
              <a:rPr lang="en-US" altLang="zh-CN">
                <a:sym typeface="+mn-ea"/>
              </a:rPr>
              <a:t>checkbox</a:t>
            </a:r>
            <a:r>
              <a:rPr lang="zh-CN" altLang="en-US">
                <a:sym typeface="+mn-ea"/>
              </a:rPr>
              <a:t>与对应横线都存在。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NewPage.xaml.cs</a:t>
            </a:r>
            <a:r>
              <a:rPr lang="zh-CN" altLang="en-US"/>
              <a:t>）在NewPage中，输入数据，挂起并关闭程序，重新启动时，程序显示在 NewPage页面，并且挂起前输入的数据还在。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参考：MainPage：CheckBox的</a:t>
            </a:r>
            <a:r>
              <a:rPr lang="zh-CN" altLang="en-US" i="1">
                <a:solidFill>
                  <a:schemeClr val="tx1"/>
                </a:solidFill>
              </a:rPr>
              <a:t>IsChecked</a:t>
            </a:r>
            <a:r>
              <a:rPr lang="zh-CN" altLang="en-US"/>
              <a:t>，Line的Visibility</a:t>
            </a:r>
            <a:endParaRPr lang="zh-CN" altLang="en-US"/>
          </a:p>
          <a:p>
            <a:r>
              <a:rPr lang="zh-CN" altLang="en-US"/>
              <a:t>NewPage：选择的图片，Title，Details，Due Date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</a:t>
            </a:r>
            <a:endParaRPr lang="zh-CN" altLang="en-US" sz="54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• OnNavigatedTo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OnNavigatedTo 方法，是在每次页面成为活动(第一次打开时)页面时调 用该方法。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• OnNavigatedFrom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重写 OnNavigatedFrom 方法以便在页面成为非活动时对该页面执行最 后的操作。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</a:t>
            </a:r>
            <a:r>
              <a:rPr lang="en-US" altLang="zh-CN">
                <a:sym typeface="+mn-ea"/>
              </a:rPr>
              <a:t>OnNavigatedFrom</a:t>
            </a:r>
            <a:r>
              <a:rPr lang="zh-CN" altLang="en-US"/>
              <a:t>中判断是否挂起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OnNavigatedFrom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         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395" y="3603625"/>
            <a:ext cx="5390515" cy="352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5830" y="3587750"/>
            <a:ext cx="2239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 //存储多项配置句柄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2115185"/>
            <a:ext cx="341884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395" y="4313555"/>
            <a:ext cx="3681730" cy="334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0" y="606425"/>
            <a:ext cx="4866640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95" y="5213985"/>
            <a:ext cx="533336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OnNavigatedTo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691005"/>
            <a:ext cx="888682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br>
              <a:rPr lang="zh-CN" altLang="en-US"/>
            </a:br>
            <a:r>
              <a:rPr lang="en-US" altLang="zh-CN"/>
              <a:t>Mainpage: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87245"/>
            <a:ext cx="1051560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挂起并关闭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2395" y="365125"/>
            <a:ext cx="26193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657600"/>
            <a:ext cx="43402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重新启动</a:t>
            </a:r>
            <a:endParaRPr lang="zh-CN" altLang="en-US" sz="4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95" y="2542540"/>
            <a:ext cx="8336280" cy="3628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演示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HomeWork4</vt:lpstr>
      <vt:lpstr>App.xaml.cs</vt:lpstr>
      <vt:lpstr>App.xaml.cs</vt:lpstr>
      <vt:lpstr>Your Tasks</vt:lpstr>
      <vt:lpstr>Hint</vt:lpstr>
      <vt:lpstr>Hint</vt:lpstr>
      <vt:lpstr>OnNavigatedTo</vt:lpstr>
      <vt:lpstr>效果展示 Mainpage:</vt:lpstr>
      <vt:lpstr>挂起并关闭</vt:lpstr>
      <vt:lpstr>Newpage</vt:lpstr>
      <vt:lpstr>挂起并关闭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Think</cp:lastModifiedBy>
  <cp:revision>9</cp:revision>
  <dcterms:created xsi:type="dcterms:W3CDTF">2017-03-12T04:37:00Z</dcterms:created>
  <dcterms:modified xsi:type="dcterms:W3CDTF">2017-03-16T01:05:15Z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