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58" r:id="rId13"/>
    <p:sldId id="273" r:id="rId14"/>
    <p:sldId id="274" r:id="rId15"/>
    <p:sldId id="275" r:id="rId16"/>
    <p:sldId id="276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8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050-FCF0-4BCD-99C1-868C01D0DB7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uwp/data-access/sqlite-databa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673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Homework6:File Management &amp; SQLite Database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961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TA:</a:t>
            </a:r>
            <a:r>
              <a:rPr lang="zh-CN" altLang="en-US" sz="3200" dirty="0" smtClean="0"/>
              <a:t>何晋豪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271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四部曲：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SQLiteConnection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SQLiteConnection.prepare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对参数以“映射”形式赋值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析查询结果</a:t>
            </a:r>
            <a:endParaRPr lang="en-US" altLang="zh-CN" dirty="0" smtClean="0"/>
          </a:p>
          <a:p>
            <a:pPr marL="3657600" lvl="8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92" y="1981193"/>
            <a:ext cx="4114919" cy="254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92" y="2791446"/>
            <a:ext cx="4859994" cy="520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92" y="4001294"/>
            <a:ext cx="4755344" cy="8856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574" y="5353932"/>
            <a:ext cx="4558146" cy="14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r>
              <a:rPr lang="en-US" altLang="zh-CN" dirty="0" err="1" smtClean="0"/>
              <a:t>todo</a:t>
            </a:r>
            <a:r>
              <a:rPr lang="zh-CN" altLang="en-US" dirty="0" smtClean="0"/>
              <a:t>表项的增、删、改、查</a:t>
            </a:r>
            <a:r>
              <a:rPr lang="en-US" altLang="zh-CN" dirty="0"/>
              <a:t> </a:t>
            </a:r>
            <a:r>
              <a:rPr lang="en-US" altLang="zh-CN" dirty="0" smtClean="0"/>
              <a:t>70%</a:t>
            </a:r>
          </a:p>
          <a:p>
            <a:r>
              <a:rPr lang="zh-CN" altLang="en-US" dirty="0" smtClean="0"/>
              <a:t>利用数据库保存及恢复应用状态 </a:t>
            </a:r>
            <a:r>
              <a:rPr lang="en-US" altLang="zh-CN" dirty="0" smtClean="0"/>
              <a:t>15%</a:t>
            </a:r>
          </a:p>
          <a:p>
            <a:r>
              <a:rPr lang="zh-CN" altLang="en-US" dirty="0"/>
              <a:t>学</a:t>
            </a:r>
            <a:r>
              <a:rPr lang="zh-CN" altLang="en-US" dirty="0" smtClean="0"/>
              <a:t>习使用第三方工具查看数据库内容 </a:t>
            </a:r>
            <a:r>
              <a:rPr lang="en-US" altLang="zh-CN" dirty="0" smtClean="0"/>
              <a:t>5%</a:t>
            </a:r>
          </a:p>
          <a:p>
            <a:endParaRPr lang="en-US" altLang="zh-CN" dirty="0"/>
          </a:p>
          <a:p>
            <a:r>
              <a:rPr lang="zh-CN" altLang="en-US" dirty="0" smtClean="0"/>
              <a:t>拓展：</a:t>
            </a:r>
            <a:r>
              <a:rPr lang="en-US" altLang="zh-CN" dirty="0" smtClean="0"/>
              <a:t>10%</a:t>
            </a:r>
          </a:p>
          <a:p>
            <a:pPr lvl="1"/>
            <a:r>
              <a:rPr lang="zh-CN" altLang="en-US" dirty="0"/>
              <a:t>进</a:t>
            </a:r>
            <a:r>
              <a:rPr lang="zh-CN" altLang="en-US" dirty="0" smtClean="0"/>
              <a:t>行图片的存取，如每个表项的图片状态保存</a:t>
            </a:r>
            <a:r>
              <a:rPr lang="en-US" altLang="zh-CN" dirty="0" smtClean="0"/>
              <a:t>5%</a:t>
            </a:r>
          </a:p>
          <a:p>
            <a:pPr lvl="1"/>
            <a:r>
              <a:rPr lang="zh-CN" altLang="en-US" dirty="0" smtClean="0"/>
              <a:t>在实验报告中描述</a:t>
            </a:r>
            <a:r>
              <a:rPr lang="en-US" altLang="zh-CN" dirty="0" err="1" smtClean="0"/>
              <a:t>LocalFolder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RoamingFolder</a:t>
            </a:r>
            <a:r>
              <a:rPr lang="zh-CN" altLang="en-US" dirty="0" smtClean="0"/>
              <a:t>等存储位置的作用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在实验</a:t>
            </a:r>
            <a:r>
              <a:rPr lang="zh-CN" altLang="en-US" dirty="0"/>
              <a:t>报</a:t>
            </a:r>
            <a:r>
              <a:rPr lang="zh-CN" altLang="en-US" dirty="0" smtClean="0"/>
              <a:t>告中描述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的作用</a:t>
            </a:r>
            <a:r>
              <a:rPr lang="en-US" altLang="zh-CN" dirty="0" smtClean="0"/>
              <a:t>5%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21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仔细阅读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docs.microsoft.com/en-us/windows/uwp/data-access/sqlite-databases</a:t>
            </a:r>
            <a:endParaRPr lang="en-US" altLang="zh-CN" dirty="0"/>
          </a:p>
          <a:p>
            <a:pPr lvl="2"/>
            <a:r>
              <a:rPr lang="en-US" altLang="zh-CN" dirty="0"/>
              <a:t>https://docs.microsoft.com/en-us/windows/uwp/files/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相关章节</a:t>
            </a:r>
            <a:endParaRPr lang="en-US" altLang="zh-CN" dirty="0" smtClean="0"/>
          </a:p>
          <a:p>
            <a:r>
              <a:rPr lang="zh-CN" altLang="en-US" dirty="0" smtClean="0"/>
              <a:t>其他关</a:t>
            </a:r>
            <a:r>
              <a:rPr lang="zh-CN" altLang="en-US" dirty="0"/>
              <a:t>键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StringBuilder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LocalFolder</a:t>
            </a:r>
            <a:r>
              <a:rPr lang="en-US" altLang="zh-CN" dirty="0" smtClean="0"/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01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638" y="2137172"/>
            <a:ext cx="5578323" cy="1447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87360" y="176784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页面右上角添加搜索框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53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7920" y="2498725"/>
            <a:ext cx="1894840" cy="1325563"/>
          </a:xfrm>
        </p:spPr>
        <p:txBody>
          <a:bodyPr>
            <a:normAutofit fontScale="90000"/>
          </a:bodyPr>
          <a:lstStyle/>
          <a:p>
            <a:r>
              <a:rPr lang="zh-CN" altLang="en-US" sz="1800" dirty="0" smtClean="0"/>
              <a:t>搜索任意关键字都可以得到包含该关键字的条目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/>
              <a:t>要</a:t>
            </a:r>
            <a:r>
              <a:rPr lang="zh-CN" altLang="en-US" sz="1800" dirty="0" smtClean="0"/>
              <a:t>求使用</a:t>
            </a:r>
            <a:r>
              <a:rPr lang="en-US" altLang="zh-CN" sz="1800" dirty="0" err="1" smtClean="0"/>
              <a:t>StringBuilder</a:t>
            </a:r>
            <a:r>
              <a:rPr lang="zh-CN" altLang="en-US" sz="1800" dirty="0" smtClean="0"/>
              <a:t>构造查询结果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43440" cy="68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158692"/>
            <a:ext cx="6896698" cy="1806097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80" y="1970876"/>
            <a:ext cx="6889077" cy="7849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" y="2850464"/>
            <a:ext cx="4831499" cy="2309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" y="5446676"/>
            <a:ext cx="5501640" cy="7020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883920"/>
            <a:ext cx="268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</a:t>
            </a:r>
            <a:r>
              <a:rPr lang="zh-CN" altLang="en-US" dirty="0" smtClean="0"/>
              <a:t>索应用包名，可以找到相应的目录</a:t>
            </a:r>
            <a:endParaRPr lang="en-US" altLang="zh-CN" dirty="0" smtClean="0"/>
          </a:p>
          <a:p>
            <a:r>
              <a:rPr lang="zh-CN" altLang="en-US" dirty="0"/>
              <a:t>里</a:t>
            </a:r>
            <a:r>
              <a:rPr lang="zh-CN" altLang="en-US" dirty="0" smtClean="0"/>
              <a:t>面包含一堆文件夹</a:t>
            </a:r>
            <a:endParaRPr lang="en-US" altLang="zh-CN" dirty="0" smtClean="0"/>
          </a:p>
          <a:p>
            <a:r>
              <a:rPr lang="zh-CN" altLang="en-US" dirty="0" smtClean="0"/>
              <a:t>以下图中所示方式创建的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数据库，会保存在</a:t>
            </a:r>
            <a:r>
              <a:rPr lang="en-US" altLang="zh-CN" dirty="0" err="1" smtClean="0"/>
              <a:t>LocalState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79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可视化工具</a:t>
            </a:r>
            <a:r>
              <a:rPr lang="en-US" altLang="zh-CN" sz="2800" dirty="0"/>
              <a:t>again</a:t>
            </a:r>
            <a:br>
              <a:rPr lang="en-US" altLang="zh-CN" sz="2800" dirty="0"/>
            </a:br>
            <a:r>
              <a:rPr lang="en-US" altLang="zh-CN" sz="2800" dirty="0"/>
              <a:t>http://www.sqliteexpert.com/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37028"/>
            <a:ext cx="5928874" cy="2758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691"/>
            <a:ext cx="802455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9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本次实验内容简单（课件都给了），故不提供相应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，请仔细阅读课件以及相关文档。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5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SQLite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包含到应用包内</a:t>
            </a:r>
            <a:endParaRPr lang="en-US" altLang="zh-CN" dirty="0" smtClean="0"/>
          </a:p>
          <a:p>
            <a:pPr lvl="1"/>
            <a:r>
              <a:rPr lang="zh-CN" altLang="en-US" dirty="0"/>
              <a:t>工</a:t>
            </a:r>
            <a:r>
              <a:rPr lang="zh-CN" altLang="en-US" dirty="0" smtClean="0"/>
              <a:t>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拓展和更新</a:t>
            </a:r>
            <a:r>
              <a:rPr lang="en-US" altLang="zh-CN" dirty="0" smtClean="0"/>
              <a:t>-</a:t>
            </a:r>
            <a:r>
              <a:rPr lang="zh-CN" altLang="en-US" dirty="0" smtClean="0"/>
              <a:t>联机  搜索</a:t>
            </a:r>
            <a:r>
              <a:rPr lang="en-US" altLang="zh-CN" dirty="0" smtClean="0"/>
              <a:t>SQLite</a:t>
            </a:r>
          </a:p>
          <a:p>
            <a:pPr lvl="1"/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SQLite for </a:t>
            </a:r>
            <a:r>
              <a:rPr lang="en-US" altLang="zh-CN" dirty="0" err="1" smtClean="0"/>
              <a:t>Univeral</a:t>
            </a:r>
            <a:r>
              <a:rPr lang="en-US" altLang="zh-CN" dirty="0" smtClean="0"/>
              <a:t> Windows Platform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6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365125"/>
            <a:ext cx="9071349" cy="62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9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：添加</a:t>
            </a:r>
            <a:r>
              <a:rPr lang="en-US" altLang="zh-CN" dirty="0" smtClean="0"/>
              <a:t>SQLite 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右击“引用”</a:t>
            </a:r>
            <a:r>
              <a:rPr lang="en-US" altLang="zh-CN" dirty="0"/>
              <a:t>&gt;&gt;</a:t>
            </a:r>
            <a:r>
              <a:rPr lang="zh-CN" altLang="en-US" dirty="0"/>
              <a:t>选择“添加引用”</a:t>
            </a:r>
            <a:r>
              <a:rPr lang="en-US" altLang="zh-CN" dirty="0"/>
              <a:t>&gt;&gt;</a:t>
            </a:r>
            <a:r>
              <a:rPr lang="zh-CN" altLang="en-US" dirty="0"/>
              <a:t>在弹出的窗口左侧栏选择</a:t>
            </a:r>
          </a:p>
          <a:p>
            <a:pPr marL="0" indent="0">
              <a:buNone/>
            </a:pPr>
            <a:r>
              <a:rPr lang="zh-CN" altLang="en-US" dirty="0"/>
              <a:t>“</a:t>
            </a:r>
            <a:r>
              <a:rPr lang="en-US" altLang="zh-CN" dirty="0"/>
              <a:t>Universal Windows”“</a:t>
            </a:r>
            <a:r>
              <a:rPr lang="zh-CN" altLang="en-US" dirty="0"/>
              <a:t>扩展”</a:t>
            </a:r>
            <a:r>
              <a:rPr lang="en-US" altLang="zh-CN" dirty="0"/>
              <a:t>&gt;&gt;</a:t>
            </a:r>
            <a:r>
              <a:rPr lang="zh-CN" altLang="en-US" dirty="0"/>
              <a:t>选择“</a:t>
            </a:r>
            <a:r>
              <a:rPr lang="en-US" altLang="zh-CN" dirty="0"/>
              <a:t>SQLite for Universal Windows</a:t>
            </a:r>
          </a:p>
          <a:p>
            <a:pPr marL="0" indent="0">
              <a:buNone/>
            </a:pPr>
            <a:r>
              <a:rPr lang="en-US" altLang="zh-CN" dirty="0" smtClean="0"/>
              <a:t>   Platform</a:t>
            </a:r>
            <a:r>
              <a:rPr lang="zh-CN" altLang="en-US" dirty="0"/>
              <a:t>后确定</a:t>
            </a:r>
          </a:p>
        </p:txBody>
      </p:sp>
    </p:spTree>
    <p:extLst>
      <p:ext uri="{BB962C8B-B14F-4D97-AF65-F5344CB8AC3E}">
        <p14:creationId xmlns:p14="http://schemas.microsoft.com/office/powerpoint/2010/main" val="425214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51765"/>
            <a:ext cx="9286240" cy="6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Step3: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SQLitePCL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在引用右键管理</a:t>
            </a:r>
            <a:r>
              <a:rPr lang="en-US" altLang="zh-CN" dirty="0" err="1" smtClean="0"/>
              <a:t>NuGet</a:t>
            </a:r>
            <a:r>
              <a:rPr lang="zh-CN" altLang="en-US" dirty="0" smtClean="0"/>
              <a:t>程序包</a:t>
            </a:r>
            <a:endParaRPr lang="en-US" altLang="zh-CN" dirty="0" smtClean="0"/>
          </a:p>
          <a:p>
            <a:r>
              <a:rPr lang="zh-CN" altLang="en-US" dirty="0"/>
              <a:t>搜</a:t>
            </a:r>
            <a:r>
              <a:rPr lang="zh-CN" altLang="en-US" dirty="0" smtClean="0"/>
              <a:t>索</a:t>
            </a:r>
            <a:r>
              <a:rPr lang="en-US" altLang="zh-CN" dirty="0" err="1" smtClean="0"/>
              <a:t>SQLitePCL</a:t>
            </a:r>
            <a:r>
              <a:rPr lang="zh-CN" altLang="en-US" dirty="0" smtClean="0"/>
              <a:t>并安装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42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20" y="2286645"/>
            <a:ext cx="3063505" cy="1714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45" y="1568303"/>
            <a:ext cx="6797629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最终配置结果：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025" y="1690688"/>
            <a:ext cx="7922177" cy="32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推荐使用</a:t>
            </a:r>
            <a:r>
              <a:rPr lang="en-US" altLang="zh-CN" dirty="0" err="1" smtClean="0"/>
              <a:t>SQLitePCL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进行数据库操作（不强制要求）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28" y="2329003"/>
            <a:ext cx="4656223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428</Words>
  <Application>Microsoft Office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Homework6:File Management &amp; SQLite Database</vt:lpstr>
      <vt:lpstr>SQLite 入门</vt:lpstr>
      <vt:lpstr>PowerPoint 演示文稿</vt:lpstr>
      <vt:lpstr>Step2：添加SQLite 引用</vt:lpstr>
      <vt:lpstr>PowerPoint 演示文稿</vt:lpstr>
      <vt:lpstr>Step3:添加SQLitePCL</vt:lpstr>
      <vt:lpstr>PowerPoint 演示文稿</vt:lpstr>
      <vt:lpstr>最终配置结果：</vt:lpstr>
      <vt:lpstr>SQLite的使用</vt:lpstr>
      <vt:lpstr>四部曲：</vt:lpstr>
      <vt:lpstr>Tasks：</vt:lpstr>
      <vt:lpstr>PowerPoint 演示文稿</vt:lpstr>
      <vt:lpstr>实验效果：</vt:lpstr>
      <vt:lpstr>搜索任意关键字都可以得到包含该关键字的条目 要求使用StringBuilder构造查询结果</vt:lpstr>
      <vt:lpstr>PowerPoint 演示文稿</vt:lpstr>
      <vt:lpstr>可视化工具again http://www.sqliteexpert.com/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Homework5:LIVE TILE &amp; APP To App Communication</dc:title>
  <dc:creator>Willo David</dc:creator>
  <cp:lastModifiedBy>Willo David</cp:lastModifiedBy>
  <cp:revision>23</cp:revision>
  <dcterms:created xsi:type="dcterms:W3CDTF">2017-03-19T14:53:48Z</dcterms:created>
  <dcterms:modified xsi:type="dcterms:W3CDTF">2017-03-29T08:58:12Z</dcterms:modified>
</cp:coreProperties>
</file>