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8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050-FCF0-4BCD-99C1-868C01D0DB71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windows/uwp/controls-and-patterns/tiles-badges-notific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67365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Homework5:LIVE TILE &amp; APP To App Communication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961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TA:</a:t>
            </a:r>
            <a:r>
              <a:rPr lang="zh-CN" altLang="en-US" sz="3200" dirty="0" smtClean="0"/>
              <a:t>何晋豪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27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Live 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要求使用标准的处理</a:t>
            </a:r>
            <a:r>
              <a:rPr lang="en-US" altLang="zh-CN" dirty="0" smtClean="0"/>
              <a:t>XML DOM</a:t>
            </a:r>
            <a:r>
              <a:rPr lang="zh-CN" altLang="en-US" dirty="0" smtClean="0"/>
              <a:t>方式创建动态磁贴</a:t>
            </a:r>
            <a:endParaRPr lang="en-US" altLang="zh-CN" dirty="0" smtClean="0"/>
          </a:p>
          <a:p>
            <a:r>
              <a:rPr lang="zh-CN" altLang="en-US" dirty="0" smtClean="0"/>
              <a:t>要求采用</a:t>
            </a:r>
            <a:r>
              <a:rPr lang="en-US" altLang="zh-CN" dirty="0" smtClean="0"/>
              <a:t>Adaptive Tile </a:t>
            </a:r>
            <a:r>
              <a:rPr lang="zh-CN" altLang="en-US" dirty="0" smtClean="0"/>
              <a:t>（覆盖至少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、</a:t>
            </a:r>
            <a:r>
              <a:rPr lang="en-US" altLang="zh-CN" dirty="0"/>
              <a:t>medium</a:t>
            </a:r>
            <a:r>
              <a:rPr lang="zh-CN" altLang="en-US" dirty="0" smtClean="0"/>
              <a:t>、</a:t>
            </a:r>
            <a:r>
              <a:rPr lang="en-US" altLang="zh-CN" dirty="0"/>
              <a:t>wide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实现效果：要求每添加一条</a:t>
            </a:r>
            <a:r>
              <a:rPr lang="zh-CN" altLang="en-US" dirty="0"/>
              <a:t>项目</a:t>
            </a:r>
            <a:r>
              <a:rPr lang="zh-CN" altLang="en-US" dirty="0" smtClean="0"/>
              <a:t>，磁贴能进行更新，并且更新的内容循环展示（</a:t>
            </a:r>
            <a:r>
              <a:rPr lang="en-US" altLang="zh-CN" dirty="0" smtClean="0"/>
              <a:t>1-2-3-4-5-1-2-3-4……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29" y="4281194"/>
            <a:ext cx="3560539" cy="1766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09" y="5118153"/>
            <a:ext cx="960203" cy="929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53" y="5583013"/>
            <a:ext cx="47248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16" y="1584659"/>
            <a:ext cx="10515600" cy="492843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实现磁贴更新（</a:t>
            </a:r>
            <a:r>
              <a:rPr lang="en-US" altLang="zh-CN" dirty="0" smtClean="0"/>
              <a:t>90%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尝</a:t>
            </a:r>
            <a:r>
              <a:rPr lang="zh-CN" altLang="en-US" dirty="0" smtClean="0"/>
              <a:t>试使用通知可视化工具（</a:t>
            </a:r>
            <a:r>
              <a:rPr lang="en-US" altLang="zh-CN" dirty="0" smtClean="0"/>
              <a:t>5%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在实验报告中体现可视化开发流程</a:t>
            </a:r>
            <a:endParaRPr lang="en-US" altLang="zh-CN" dirty="0"/>
          </a:p>
          <a:p>
            <a:r>
              <a:rPr lang="zh-CN" altLang="en-US" dirty="0" smtClean="0"/>
              <a:t>美观度（</a:t>
            </a:r>
            <a:r>
              <a:rPr lang="en-US" altLang="zh-CN" dirty="0" smtClean="0"/>
              <a:t>5%</a:t>
            </a:r>
            <a:r>
              <a:rPr lang="zh-CN" altLang="en-US" dirty="0" smtClean="0"/>
              <a:t>）不能只有两行文字，至少包含背景图片等</a:t>
            </a:r>
            <a:endParaRPr lang="en-US" altLang="zh-CN" dirty="0" smtClean="0"/>
          </a:p>
          <a:p>
            <a:r>
              <a:rPr lang="zh-CN" altLang="en-US" dirty="0" smtClean="0"/>
              <a:t>拓展（不纳入评分标准）：</a:t>
            </a:r>
            <a:endParaRPr lang="en-US" altLang="zh-CN" dirty="0" smtClean="0"/>
          </a:p>
          <a:p>
            <a:pPr lvl="1"/>
            <a:r>
              <a:rPr lang="zh-CN" altLang="en-US" dirty="0"/>
              <a:t>了</a:t>
            </a:r>
            <a:r>
              <a:rPr lang="zh-CN" altLang="en-US" dirty="0" smtClean="0"/>
              <a:t>解</a:t>
            </a:r>
            <a:r>
              <a:rPr lang="en-US" altLang="zh-CN" dirty="0" err="1" smtClean="0"/>
              <a:t>Microsoft.Toolkit.Uwp.Notifications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NuGet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程序包，如何利用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通知库简化通知创建流程</a:t>
            </a:r>
            <a:endParaRPr lang="en-US" altLang="zh-CN" dirty="0" smtClean="0"/>
          </a:p>
          <a:p>
            <a:pPr lvl="1"/>
            <a:r>
              <a:rPr lang="zh-CN" altLang="en-US" dirty="0"/>
              <a:t>了</a:t>
            </a:r>
            <a:r>
              <a:rPr lang="zh-CN" altLang="en-US" dirty="0" smtClean="0"/>
              <a:t>解复杂布局，如模板的应用，分列布局等自定义样式。希望能在大作业中得以应用</a:t>
            </a:r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r>
              <a:rPr lang="zh-CN" altLang="en-US" dirty="0"/>
              <a:t>仔</a:t>
            </a:r>
            <a:r>
              <a:rPr lang="zh-CN" altLang="en-US" dirty="0" smtClean="0"/>
              <a:t>细阅读</a:t>
            </a:r>
            <a:r>
              <a:rPr lang="en-US" altLang="zh-CN" dirty="0" smtClean="0">
                <a:hlinkClick r:id="rId2"/>
              </a:rPr>
              <a:t>https://docs.microsoft.com/zh-cn/windows/uwp/controls-and-patterns/tiles-badges-notifications</a:t>
            </a:r>
            <a:r>
              <a:rPr lang="zh-CN" altLang="en-US" dirty="0" smtClean="0"/>
              <a:t>相关章节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01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 to App Communication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MenuFlyoutItem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Share</a:t>
            </a:r>
            <a:r>
              <a:rPr lang="zh-CN" altLang="en-US" dirty="0"/>
              <a:t>选</a:t>
            </a:r>
            <a:r>
              <a:rPr lang="zh-CN" altLang="en-US" dirty="0" smtClean="0"/>
              <a:t>项，点击后相应条目能进行共享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69" y="2542187"/>
            <a:ext cx="3734124" cy="19661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90" y="2401205"/>
            <a:ext cx="3680779" cy="36502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778" y="2542187"/>
            <a:ext cx="2415749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16" y="1584659"/>
            <a:ext cx="10515600" cy="49284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实现文字共享功能，能显示共享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，在邮件应用中显示共享内容正确（</a:t>
            </a:r>
            <a:r>
              <a:rPr lang="en-US" altLang="zh-CN" dirty="0" smtClean="0"/>
              <a:t>90%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实现图片共享功能，图片的动态绑定作为之前内容不做要求（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r>
              <a:rPr lang="zh-CN" altLang="en-US" dirty="0"/>
              <a:t>仔</a:t>
            </a:r>
            <a:r>
              <a:rPr lang="zh-CN" altLang="en-US" dirty="0" smtClean="0"/>
              <a:t>细阅读</a:t>
            </a:r>
            <a:r>
              <a:rPr lang="en-US" altLang="zh-CN" dirty="0" smtClean="0"/>
              <a:t>https://docs.microsoft.com/zh-cn/windows/uwp/app-to-app/share-data</a:t>
            </a:r>
            <a:r>
              <a:rPr lang="zh-CN" altLang="en-US" dirty="0" smtClean="0"/>
              <a:t>相关章节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32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本次实验内容比较简单，故不提供相应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，请仔细阅读课件以及相关文档。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51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395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Homework5:LIVE TILE &amp; APP To App Communication</vt:lpstr>
      <vt:lpstr>Part1：Live Tile</vt:lpstr>
      <vt:lpstr>评分标准：</vt:lpstr>
      <vt:lpstr>Part2：App to App Communication</vt:lpstr>
      <vt:lpstr>评分标准：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Homework5:LIVE TILE &amp; APP To App Communication</dc:title>
  <dc:creator>Willo David</dc:creator>
  <cp:lastModifiedBy>Willo David</cp:lastModifiedBy>
  <cp:revision>7</cp:revision>
  <dcterms:created xsi:type="dcterms:W3CDTF">2017-03-19T14:53:48Z</dcterms:created>
  <dcterms:modified xsi:type="dcterms:W3CDTF">2017-03-19T16:01:26Z</dcterms:modified>
</cp:coreProperties>
</file>