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7CA73-1D41-4946-BF75-00FF6D8A8FCF}" v="232" dt="2025-08-14T20:18:06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il Pancholi" userId="c0d557586ec13a96" providerId="LiveId" clId="{02859C6C-36EC-472F-95A3-16F631989EE6}"/>
    <pc:docChg chg="undo custSel addSld modSld">
      <pc:chgData name="Kenil Pancholi" userId="c0d557586ec13a96" providerId="LiveId" clId="{02859C6C-36EC-472F-95A3-16F631989EE6}" dt="2025-05-06T09:54:23.944" v="2079" actId="1076"/>
      <pc:docMkLst>
        <pc:docMk/>
      </pc:docMkLst>
      <pc:sldChg chg="delSp modSp mod modTransition delDesignElem">
        <pc:chgData name="Kenil Pancholi" userId="c0d557586ec13a96" providerId="LiveId" clId="{02859C6C-36EC-472F-95A3-16F631989EE6}" dt="2025-05-01T08:13:18.020" v="2058"/>
        <pc:sldMkLst>
          <pc:docMk/>
          <pc:sldMk cId="0" sldId="256"/>
        </pc:sldMkLst>
      </pc:sldChg>
      <pc:sldChg chg="addSp delSp modSp mod modTransition delDesignElem">
        <pc:chgData name="Kenil Pancholi" userId="c0d557586ec13a96" providerId="LiveId" clId="{02859C6C-36EC-472F-95A3-16F631989EE6}" dt="2025-05-01T08:13:25.105" v="2059"/>
        <pc:sldMkLst>
          <pc:docMk/>
          <pc:sldMk cId="0" sldId="257"/>
        </pc:sldMkLst>
      </pc:sldChg>
      <pc:sldChg chg="delSp modSp mod modTransition delDesignElem chgLayout">
        <pc:chgData name="Kenil Pancholi" userId="c0d557586ec13a96" providerId="LiveId" clId="{02859C6C-36EC-472F-95A3-16F631989EE6}" dt="2025-05-01T08:13:35.474" v="2060"/>
        <pc:sldMkLst>
          <pc:docMk/>
          <pc:sldMk cId="0" sldId="258"/>
        </pc:sldMkLst>
      </pc:sldChg>
      <pc:sldChg chg="delSp modSp mod modTransition delDesignElem">
        <pc:chgData name="Kenil Pancholi" userId="c0d557586ec13a96" providerId="LiveId" clId="{02859C6C-36EC-472F-95A3-16F631989EE6}" dt="2025-05-01T08:13:46.354" v="2061"/>
        <pc:sldMkLst>
          <pc:docMk/>
          <pc:sldMk cId="0" sldId="259"/>
        </pc:sldMkLst>
      </pc:sldChg>
      <pc:sldChg chg="modSp mod modTransition">
        <pc:chgData name="Kenil Pancholi" userId="c0d557586ec13a96" providerId="LiveId" clId="{02859C6C-36EC-472F-95A3-16F631989EE6}" dt="2025-05-01T08:13:51.003" v="2062"/>
        <pc:sldMkLst>
          <pc:docMk/>
          <pc:sldMk cId="0" sldId="260"/>
        </pc:sldMkLst>
      </pc:sldChg>
      <pc:sldChg chg="modSp mod modTransition">
        <pc:chgData name="Kenil Pancholi" userId="c0d557586ec13a96" providerId="LiveId" clId="{02859C6C-36EC-472F-95A3-16F631989EE6}" dt="2025-05-01T08:14:04.056" v="2063"/>
        <pc:sldMkLst>
          <pc:docMk/>
          <pc:sldMk cId="0" sldId="261"/>
        </pc:sldMkLst>
      </pc:sldChg>
      <pc:sldChg chg="addSp delSp modSp new mod">
        <pc:chgData name="Kenil Pancholi" userId="c0d557586ec13a96" providerId="LiveId" clId="{02859C6C-36EC-472F-95A3-16F631989EE6}" dt="2025-05-06T09:54:23.944" v="2079" actId="1076"/>
        <pc:sldMkLst>
          <pc:docMk/>
          <pc:sldMk cId="128475434" sldId="262"/>
        </pc:sldMkLst>
      </pc:sldChg>
    </pc:docChg>
  </pc:docChgLst>
  <pc:docChgLst>
    <pc:chgData name="Kenil Pancholi" userId="c0d557586ec13a96" providerId="LiveId" clId="{D6C7CA73-1D41-4946-BF75-00FF6D8A8FCF}"/>
    <pc:docChg chg="undo custSel addSld delSld modSld">
      <pc:chgData name="Kenil Pancholi" userId="c0d557586ec13a96" providerId="LiveId" clId="{D6C7CA73-1D41-4946-BF75-00FF6D8A8FCF}" dt="2025-08-14T20:18:06.824" v="440" actId="1076"/>
      <pc:docMkLst>
        <pc:docMk/>
      </pc:docMkLst>
      <pc:sldChg chg="modSp mod">
        <pc:chgData name="Kenil Pancholi" userId="c0d557586ec13a96" providerId="LiveId" clId="{D6C7CA73-1D41-4946-BF75-00FF6D8A8FCF}" dt="2025-08-14T20:00:12.420" v="104" actId="20577"/>
        <pc:sldMkLst>
          <pc:docMk/>
          <pc:sldMk cId="0" sldId="256"/>
        </pc:sldMkLst>
        <pc:spChg chg="mod">
          <ac:chgData name="Kenil Pancholi" userId="c0d557586ec13a96" providerId="LiveId" clId="{D6C7CA73-1D41-4946-BF75-00FF6D8A8FCF}" dt="2025-08-14T20:00:12.420" v="104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Kenil Pancholi" userId="c0d557586ec13a96" providerId="LiveId" clId="{D6C7CA73-1D41-4946-BF75-00FF6D8A8FCF}" dt="2025-08-14T20:02:28.816" v="132" actId="20577"/>
        <pc:sldMkLst>
          <pc:docMk/>
          <pc:sldMk cId="0" sldId="257"/>
        </pc:sldMkLst>
        <pc:spChg chg="mod">
          <ac:chgData name="Kenil Pancholi" userId="c0d557586ec13a96" providerId="LiveId" clId="{D6C7CA73-1D41-4946-BF75-00FF6D8A8FCF}" dt="2025-08-14T20:00:46.333" v="121" actId="20577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Kenil Pancholi" userId="c0d557586ec13a96" providerId="LiveId" clId="{D6C7CA73-1D41-4946-BF75-00FF6D8A8FCF}" dt="2025-08-14T20:02:28.816" v="132" actId="20577"/>
          <ac:spMkLst>
            <pc:docMk/>
            <pc:sldMk cId="0" sldId="257"/>
            <ac:spMk id="3" creationId="{D20FBC46-BBB1-E68C-F11E-3DEC4001E1F8}"/>
          </ac:spMkLst>
        </pc:spChg>
        <pc:spChg chg="del mod">
          <ac:chgData name="Kenil Pancholi" userId="c0d557586ec13a96" providerId="LiveId" clId="{D6C7CA73-1D41-4946-BF75-00FF6D8A8FCF}" dt="2025-08-14T20:00:56.985" v="122"/>
          <ac:spMkLst>
            <pc:docMk/>
            <pc:sldMk cId="0" sldId="257"/>
            <ac:spMk id="4" creationId="{67D9A26B-F9B9-3303-1615-9238AD01D5F3}"/>
          </ac:spMkLst>
        </pc:spChg>
      </pc:sldChg>
      <pc:sldChg chg="modSp mod">
        <pc:chgData name="Kenil Pancholi" userId="c0d557586ec13a96" providerId="LiveId" clId="{D6C7CA73-1D41-4946-BF75-00FF6D8A8FCF}" dt="2025-08-14T20:07:37.785" v="314" actId="14100"/>
        <pc:sldMkLst>
          <pc:docMk/>
          <pc:sldMk cId="0" sldId="258"/>
        </pc:sldMkLst>
        <pc:graphicFrameChg chg="mod">
          <ac:chgData name="Kenil Pancholi" userId="c0d557586ec13a96" providerId="LiveId" clId="{D6C7CA73-1D41-4946-BF75-00FF6D8A8FCF}" dt="2025-08-14T20:07:37.785" v="314" actId="14100"/>
          <ac:graphicFrameMkLst>
            <pc:docMk/>
            <pc:sldMk cId="0" sldId="258"/>
            <ac:graphicFrameMk id="5" creationId="{B4881EAB-EE54-9CBC-AAFD-136262C2977A}"/>
          </ac:graphicFrameMkLst>
        </pc:graphicFrameChg>
      </pc:sldChg>
      <pc:sldChg chg="addSp modSp del mod">
        <pc:chgData name="Kenil Pancholi" userId="c0d557586ec13a96" providerId="LiveId" clId="{D6C7CA73-1D41-4946-BF75-00FF6D8A8FCF}" dt="2025-08-14T20:12:05.359" v="355" actId="2696"/>
        <pc:sldMkLst>
          <pc:docMk/>
          <pc:sldMk cId="0" sldId="259"/>
        </pc:sldMkLst>
        <pc:spChg chg="mod">
          <ac:chgData name="Kenil Pancholi" userId="c0d557586ec13a96" providerId="LiveId" clId="{D6C7CA73-1D41-4946-BF75-00FF6D8A8FCF}" dt="2025-08-14T20:11:19.151" v="353" actId="20577"/>
          <ac:spMkLst>
            <pc:docMk/>
            <pc:sldMk cId="0" sldId="259"/>
            <ac:spMk id="3" creationId="{00000000-0000-0000-0000-000000000000}"/>
          </ac:spMkLst>
        </pc:spChg>
        <pc:spChg chg="add">
          <ac:chgData name="Kenil Pancholi" userId="c0d557586ec13a96" providerId="LiveId" clId="{D6C7CA73-1D41-4946-BF75-00FF6D8A8FCF}" dt="2025-08-14T20:08:14.093" v="317"/>
          <ac:spMkLst>
            <pc:docMk/>
            <pc:sldMk cId="0" sldId="259"/>
            <ac:spMk id="4" creationId="{C87CCA16-5DFF-0EAF-985A-9E69906112D3}"/>
          </ac:spMkLst>
        </pc:spChg>
        <pc:spChg chg="add">
          <ac:chgData name="Kenil Pancholi" userId="c0d557586ec13a96" providerId="LiveId" clId="{D6C7CA73-1D41-4946-BF75-00FF6D8A8FCF}" dt="2025-08-14T20:08:18.669" v="319"/>
          <ac:spMkLst>
            <pc:docMk/>
            <pc:sldMk cId="0" sldId="259"/>
            <ac:spMk id="5" creationId="{A698996E-9358-BB9C-EE4B-56B436B38508}"/>
          </ac:spMkLst>
        </pc:spChg>
        <pc:spChg chg="add mod">
          <ac:chgData name="Kenil Pancholi" userId="c0d557586ec13a96" providerId="LiveId" clId="{D6C7CA73-1D41-4946-BF75-00FF6D8A8FCF}" dt="2025-08-14T20:11:30.293" v="354" actId="20577"/>
          <ac:spMkLst>
            <pc:docMk/>
            <pc:sldMk cId="0" sldId="259"/>
            <ac:spMk id="6" creationId="{FE7A66B9-A336-9842-CC05-3FB0E631B272}"/>
          </ac:spMkLst>
        </pc:spChg>
        <pc:spChg chg="add">
          <ac:chgData name="Kenil Pancholi" userId="c0d557586ec13a96" providerId="LiveId" clId="{D6C7CA73-1D41-4946-BF75-00FF6D8A8FCF}" dt="2025-08-14T20:11:13.541" v="351"/>
          <ac:spMkLst>
            <pc:docMk/>
            <pc:sldMk cId="0" sldId="259"/>
            <ac:spMk id="8" creationId="{D8A93DF6-06AC-11DC-B4C1-5E220692BC68}"/>
          </ac:spMkLst>
        </pc:spChg>
        <pc:picChg chg="mod">
          <ac:chgData name="Kenil Pancholi" userId="c0d557586ec13a96" providerId="LiveId" clId="{D6C7CA73-1D41-4946-BF75-00FF6D8A8FCF}" dt="2025-08-14T20:09:56.299" v="324" actId="1076"/>
          <ac:picMkLst>
            <pc:docMk/>
            <pc:sldMk cId="0" sldId="259"/>
            <ac:picMk id="7" creationId="{61458051-DC47-DA00-864F-67679A847F40}"/>
          </ac:picMkLst>
        </pc:picChg>
      </pc:sldChg>
      <pc:sldChg chg="addSp delSp modSp mod">
        <pc:chgData name="Kenil Pancholi" userId="c0d557586ec13a96" providerId="LiveId" clId="{D6C7CA73-1D41-4946-BF75-00FF6D8A8FCF}" dt="2025-08-14T20:15:25.102" v="416"/>
        <pc:sldMkLst>
          <pc:docMk/>
          <pc:sldMk cId="0" sldId="260"/>
        </pc:sldMkLst>
        <pc:spChg chg="add del mod">
          <ac:chgData name="Kenil Pancholi" userId="c0d557586ec13a96" providerId="LiveId" clId="{D6C7CA73-1D41-4946-BF75-00FF6D8A8FCF}" dt="2025-08-14T20:15:25.102" v="416"/>
          <ac:spMkLst>
            <pc:docMk/>
            <pc:sldMk cId="0" sldId="260"/>
            <ac:spMk id="4" creationId="{D59A5C0D-DA60-FB7D-00B6-92467A015E8E}"/>
          </ac:spMkLst>
        </pc:spChg>
        <pc:spChg chg="add mod">
          <ac:chgData name="Kenil Pancholi" userId="c0d557586ec13a96" providerId="LiveId" clId="{D6C7CA73-1D41-4946-BF75-00FF6D8A8FCF}" dt="2025-08-14T20:15:18.906" v="415"/>
          <ac:spMkLst>
            <pc:docMk/>
            <pc:sldMk cId="0" sldId="260"/>
            <ac:spMk id="5" creationId="{21171312-8400-F094-FFF9-C4A76D9A6450}"/>
          </ac:spMkLst>
        </pc:spChg>
        <pc:spChg chg="add mod">
          <ac:chgData name="Kenil Pancholi" userId="c0d557586ec13a96" providerId="LiveId" clId="{D6C7CA73-1D41-4946-BF75-00FF6D8A8FCF}" dt="2025-08-14T20:15:25.102" v="416"/>
          <ac:spMkLst>
            <pc:docMk/>
            <pc:sldMk cId="0" sldId="260"/>
            <ac:spMk id="6" creationId="{9F9B49B3-80B6-7C72-55CE-B9A8414D3788}"/>
          </ac:spMkLst>
        </pc:spChg>
        <pc:graphicFrameChg chg="del mod">
          <ac:chgData name="Kenil Pancholi" userId="c0d557586ec13a96" providerId="LiveId" clId="{D6C7CA73-1D41-4946-BF75-00FF6D8A8FCF}" dt="2025-08-14T20:15:13.621" v="413" actId="478"/>
          <ac:graphicFrameMkLst>
            <pc:docMk/>
            <pc:sldMk cId="0" sldId="260"/>
            <ac:graphicFrameMk id="31" creationId="{850025D6-37E3-C2DF-9965-FDC5DD819C4C}"/>
          </ac:graphicFrameMkLst>
        </pc:graphicFrameChg>
      </pc:sldChg>
      <pc:sldChg chg="addSp delSp modSp mod">
        <pc:chgData name="Kenil Pancholi" userId="c0d557586ec13a96" providerId="LiveId" clId="{D6C7CA73-1D41-4946-BF75-00FF6D8A8FCF}" dt="2025-08-14T20:18:06.824" v="440" actId="1076"/>
        <pc:sldMkLst>
          <pc:docMk/>
          <pc:sldMk cId="0" sldId="261"/>
        </pc:sldMkLst>
        <pc:picChg chg="del">
          <ac:chgData name="Kenil Pancholi" userId="c0d557586ec13a96" providerId="LiveId" clId="{D6C7CA73-1D41-4946-BF75-00FF6D8A8FCF}" dt="2025-08-14T20:16:59.221" v="429" actId="478"/>
          <ac:picMkLst>
            <pc:docMk/>
            <pc:sldMk cId="0" sldId="261"/>
            <ac:picMk id="5" creationId="{81311D8D-DC32-DF95-907E-EB2BA756E56C}"/>
          </ac:picMkLst>
        </pc:picChg>
        <pc:picChg chg="add mod">
          <ac:chgData name="Kenil Pancholi" userId="c0d557586ec13a96" providerId="LiveId" clId="{D6C7CA73-1D41-4946-BF75-00FF6D8A8FCF}" dt="2025-08-14T20:18:06.824" v="440" actId="1076"/>
          <ac:picMkLst>
            <pc:docMk/>
            <pc:sldMk cId="0" sldId="261"/>
            <ac:picMk id="6146" creationId="{68BDF800-6AA7-7073-021E-4E7C8CC1465C}"/>
          </ac:picMkLst>
        </pc:picChg>
      </pc:sldChg>
      <pc:sldChg chg="addSp delSp modSp mod">
        <pc:chgData name="Kenil Pancholi" userId="c0d557586ec13a96" providerId="LiveId" clId="{D6C7CA73-1D41-4946-BF75-00FF6D8A8FCF}" dt="2025-08-14T20:16:54.618" v="428" actId="1076"/>
        <pc:sldMkLst>
          <pc:docMk/>
          <pc:sldMk cId="128475434" sldId="262"/>
        </pc:sldMkLst>
        <pc:picChg chg="del">
          <ac:chgData name="Kenil Pancholi" userId="c0d557586ec13a96" providerId="LiveId" clId="{D6C7CA73-1D41-4946-BF75-00FF6D8A8FCF}" dt="2025-08-14T20:15:31.754" v="417" actId="478"/>
          <ac:picMkLst>
            <pc:docMk/>
            <pc:sldMk cId="128475434" sldId="262"/>
            <ac:picMk id="5" creationId="{38DB3995-7074-2848-2278-0B8C44FC153D}"/>
          </ac:picMkLst>
        </pc:picChg>
        <pc:picChg chg="add mod">
          <ac:chgData name="Kenil Pancholi" userId="c0d557586ec13a96" providerId="LiveId" clId="{D6C7CA73-1D41-4946-BF75-00FF6D8A8FCF}" dt="2025-08-14T20:16:54.618" v="428" actId="1076"/>
          <ac:picMkLst>
            <pc:docMk/>
            <pc:sldMk cId="128475434" sldId="262"/>
            <ac:picMk id="5122" creationId="{E3511210-D972-1F4A-5B45-29A0F625ABC2}"/>
          </ac:picMkLst>
        </pc:picChg>
        <pc:picChg chg="add mod">
          <ac:chgData name="Kenil Pancholi" userId="c0d557586ec13a96" providerId="LiveId" clId="{D6C7CA73-1D41-4946-BF75-00FF6D8A8FCF}" dt="2025-08-14T20:16:40.127" v="424" actId="14100"/>
          <ac:picMkLst>
            <pc:docMk/>
            <pc:sldMk cId="128475434" sldId="262"/>
            <ac:picMk id="5124" creationId="{9F3BD0B4-6747-19B2-F5EB-12206603D0CC}"/>
          </ac:picMkLst>
        </pc:picChg>
      </pc:sldChg>
      <pc:sldChg chg="new del">
        <pc:chgData name="Kenil Pancholi" userId="c0d557586ec13a96" providerId="LiveId" clId="{D6C7CA73-1D41-4946-BF75-00FF6D8A8FCF}" dt="2025-08-14T20:12:52.502" v="357" actId="680"/>
        <pc:sldMkLst>
          <pc:docMk/>
          <pc:sldMk cId="277350289" sldId="263"/>
        </pc:sldMkLst>
      </pc:sldChg>
      <pc:sldChg chg="addSp delSp modSp new mod">
        <pc:chgData name="Kenil Pancholi" userId="c0d557586ec13a96" providerId="LiveId" clId="{D6C7CA73-1D41-4946-BF75-00FF6D8A8FCF}" dt="2025-08-14T20:14:29.397" v="410" actId="20577"/>
        <pc:sldMkLst>
          <pc:docMk/>
          <pc:sldMk cId="3849787393" sldId="263"/>
        </pc:sldMkLst>
        <pc:spChg chg="del">
          <ac:chgData name="Kenil Pancholi" userId="c0d557586ec13a96" providerId="LiveId" clId="{D6C7CA73-1D41-4946-BF75-00FF6D8A8FCF}" dt="2025-08-14T20:13:20.588" v="359"/>
          <ac:spMkLst>
            <pc:docMk/>
            <pc:sldMk cId="3849787393" sldId="263"/>
            <ac:spMk id="2" creationId="{F7AA94CA-BF8A-5AA7-053B-F216A9F45422}"/>
          </ac:spMkLst>
        </pc:spChg>
        <pc:spChg chg="del">
          <ac:chgData name="Kenil Pancholi" userId="c0d557586ec13a96" providerId="LiveId" clId="{D6C7CA73-1D41-4946-BF75-00FF6D8A8FCF}" dt="2025-08-14T20:13:30.968" v="360" actId="478"/>
          <ac:spMkLst>
            <pc:docMk/>
            <pc:sldMk cId="3849787393" sldId="263"/>
            <ac:spMk id="3" creationId="{49DCC079-BFD5-7BC7-2646-4634F2F37D1C}"/>
          </ac:spMkLst>
        </pc:spChg>
        <pc:spChg chg="mod">
          <ac:chgData name="Kenil Pancholi" userId="c0d557586ec13a96" providerId="LiveId" clId="{D6C7CA73-1D41-4946-BF75-00FF6D8A8FCF}" dt="2025-08-14T20:14:29.397" v="410" actId="20577"/>
          <ac:spMkLst>
            <pc:docMk/>
            <pc:sldMk cId="3849787393" sldId="263"/>
            <ac:spMk id="4" creationId="{9952CB4D-BACC-21C0-5BE1-F2C89DE9CE19}"/>
          </ac:spMkLst>
        </pc:spChg>
        <pc:spChg chg="add mod">
          <ac:chgData name="Kenil Pancholi" userId="c0d557586ec13a96" providerId="LiveId" clId="{D6C7CA73-1D41-4946-BF75-00FF6D8A8FCF}" dt="2025-08-14T20:13:20.588" v="359"/>
          <ac:spMkLst>
            <pc:docMk/>
            <pc:sldMk cId="3849787393" sldId="263"/>
            <ac:spMk id="5" creationId="{87B3E210-CED1-4EF0-1630-798B43BDAF0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D2794-2136-4F46-980F-B4646B93BDF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A8F496B-3A54-4FE6-B73B-345CFFA78CEB}">
      <dgm:prSet/>
      <dgm:spPr/>
      <dgm:t>
        <a:bodyPr/>
        <a:lstStyle/>
        <a:p>
          <a:r>
            <a:rPr lang="en-US" b="0" i="0" dirty="0"/>
            <a:t>• SCIKIT LEARN</a:t>
          </a:r>
          <a:r>
            <a:rPr lang="en-IN" dirty="0"/>
            <a:t>– Preprocessing, </a:t>
          </a:r>
          <a:r>
            <a:rPr lang="en-IN" dirty="0" err="1"/>
            <a:t>modeling</a:t>
          </a:r>
          <a:r>
            <a:rPr lang="en-IN" dirty="0"/>
            <a:t>, metrics</a:t>
          </a:r>
          <a:endParaRPr lang="en-US" dirty="0"/>
        </a:p>
      </dgm:t>
    </dgm:pt>
    <dgm:pt modelId="{CD3970C8-D007-4FBB-BC2F-DA7C204CC8AF}" type="sibTrans" cxnId="{31DB3426-527F-489D-A76A-0F9DB1EB273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56FDC53-D210-43F3-859C-5EB972834A89}" type="parTrans" cxnId="{31DB3426-527F-489D-A76A-0F9DB1EB273B}">
      <dgm:prSet/>
      <dgm:spPr/>
      <dgm:t>
        <a:bodyPr/>
        <a:lstStyle/>
        <a:p>
          <a:endParaRPr lang="en-US"/>
        </a:p>
      </dgm:t>
    </dgm:pt>
    <dgm:pt modelId="{B9B2C619-CCE3-405D-BBC4-7E7E388706CE}">
      <dgm:prSet/>
      <dgm:spPr/>
      <dgm:t>
        <a:bodyPr/>
        <a:lstStyle/>
        <a:p>
          <a:r>
            <a:rPr lang="en-US" b="0" i="0" dirty="0"/>
            <a:t>• SEABORN</a:t>
          </a:r>
          <a:r>
            <a:rPr lang="en-IN" dirty="0"/>
            <a:t>, MATPLOTLIB – Visualization.</a:t>
          </a:r>
        </a:p>
        <a:p>
          <a:r>
            <a:rPr lang="en-IN" dirty="0"/>
            <a:t>XGBOOST – Advanced regression </a:t>
          </a:r>
          <a:r>
            <a:rPr lang="en-IN" dirty="0" err="1"/>
            <a:t>modeling</a:t>
          </a:r>
          <a:r>
            <a:rPr lang="en-IN" dirty="0"/>
            <a:t>.</a:t>
          </a:r>
          <a:endParaRPr lang="en-US" dirty="0"/>
        </a:p>
      </dgm:t>
    </dgm:pt>
    <dgm:pt modelId="{D555CAAA-D2BD-4097-BA7A-1BB1BCC125E5}" type="sibTrans" cxnId="{D727AED6-73B2-4796-AA43-ABD414898A6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439AEB-7BBC-44BB-ACA1-C8B2E3BC090C}" type="parTrans" cxnId="{D727AED6-73B2-4796-AA43-ABD414898A6E}">
      <dgm:prSet/>
      <dgm:spPr/>
      <dgm:t>
        <a:bodyPr/>
        <a:lstStyle/>
        <a:p>
          <a:endParaRPr lang="en-US"/>
        </a:p>
      </dgm:t>
    </dgm:pt>
    <dgm:pt modelId="{09289F60-AE16-47C1-8D9F-07D92E21E0D2}">
      <dgm:prSet/>
      <dgm:spPr/>
      <dgm:t>
        <a:bodyPr/>
        <a:lstStyle/>
        <a:p>
          <a:r>
            <a:rPr lang="en-US" b="0" i="0" dirty="0"/>
            <a:t>• PANDAS, NUMPY:</a:t>
          </a:r>
        </a:p>
        <a:p>
          <a:r>
            <a:rPr lang="en-US" b="0" i="0" dirty="0"/>
            <a:t>Data </a:t>
          </a:r>
          <a:r>
            <a:rPr lang="en-US" b="0" i="0" dirty="0" err="1"/>
            <a:t>Manupulation</a:t>
          </a:r>
          <a:endParaRPr lang="en-US" b="0" i="0" dirty="0"/>
        </a:p>
      </dgm:t>
    </dgm:pt>
    <dgm:pt modelId="{A5CD8FA3-A477-4FAE-8CA8-7E3386A252F9}" type="sibTrans" cxnId="{00F37421-567D-4217-86D1-1A93689C85E8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60B19EC3-01EA-4F9F-8BE2-86A0ACBBA3D2}" type="parTrans" cxnId="{00F37421-567D-4217-86D1-1A93689C85E8}">
      <dgm:prSet/>
      <dgm:spPr/>
      <dgm:t>
        <a:bodyPr/>
        <a:lstStyle/>
        <a:p>
          <a:endParaRPr lang="en-US"/>
        </a:p>
      </dgm:t>
    </dgm:pt>
    <dgm:pt modelId="{4F04B1BE-4FE5-4B3A-ADA4-1CF0C154D94C}" type="pres">
      <dgm:prSet presAssocID="{2D4D2794-2136-4F46-980F-B4646B93BDFF}" presName="Name0" presStyleCnt="0">
        <dgm:presLayoutVars>
          <dgm:animLvl val="lvl"/>
          <dgm:resizeHandles val="exact"/>
        </dgm:presLayoutVars>
      </dgm:prSet>
      <dgm:spPr/>
    </dgm:pt>
    <dgm:pt modelId="{3EB97B15-1E8A-4F73-8938-CBA0E600E933}" type="pres">
      <dgm:prSet presAssocID="{09289F60-AE16-47C1-8D9F-07D92E21E0D2}" presName="compositeNode" presStyleCnt="0">
        <dgm:presLayoutVars>
          <dgm:bulletEnabled val="1"/>
        </dgm:presLayoutVars>
      </dgm:prSet>
      <dgm:spPr/>
    </dgm:pt>
    <dgm:pt modelId="{88B03D9F-F270-4CA8-9855-C71723C2DE5D}" type="pres">
      <dgm:prSet presAssocID="{09289F60-AE16-47C1-8D9F-07D92E21E0D2}" presName="bgRect" presStyleLbl="bgAccFollowNode1" presStyleIdx="0" presStyleCnt="3"/>
      <dgm:spPr/>
    </dgm:pt>
    <dgm:pt modelId="{0ABB42BC-BCC0-4358-BB0D-7B589E842456}" type="pres">
      <dgm:prSet presAssocID="{A5CD8FA3-A477-4FAE-8CA8-7E3386A252F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95EB1C2-B43A-4DDD-8389-3EED377F72C4}" type="pres">
      <dgm:prSet presAssocID="{09289F60-AE16-47C1-8D9F-07D92E21E0D2}" presName="bottomLine" presStyleLbl="alignNode1" presStyleIdx="1" presStyleCnt="6">
        <dgm:presLayoutVars/>
      </dgm:prSet>
      <dgm:spPr/>
    </dgm:pt>
    <dgm:pt modelId="{516009CC-EAFE-4D7D-AE57-6D49237B66F3}" type="pres">
      <dgm:prSet presAssocID="{09289F60-AE16-47C1-8D9F-07D92E21E0D2}" presName="nodeText" presStyleLbl="bgAccFollowNode1" presStyleIdx="0" presStyleCnt="3">
        <dgm:presLayoutVars>
          <dgm:bulletEnabled val="1"/>
        </dgm:presLayoutVars>
      </dgm:prSet>
      <dgm:spPr/>
    </dgm:pt>
    <dgm:pt modelId="{D40BA9C3-46DD-4403-8B8E-0E72D7CB0084}" type="pres">
      <dgm:prSet presAssocID="{A5CD8FA3-A477-4FAE-8CA8-7E3386A252F9}" presName="sibTrans" presStyleCnt="0"/>
      <dgm:spPr/>
    </dgm:pt>
    <dgm:pt modelId="{67390B4B-507D-4E9D-BCFD-8C7D4927DA78}" type="pres">
      <dgm:prSet presAssocID="{B9B2C619-CCE3-405D-BBC4-7E7E388706CE}" presName="compositeNode" presStyleCnt="0">
        <dgm:presLayoutVars>
          <dgm:bulletEnabled val="1"/>
        </dgm:presLayoutVars>
      </dgm:prSet>
      <dgm:spPr/>
    </dgm:pt>
    <dgm:pt modelId="{AE19C9D1-DD69-4A42-84AD-A645600E6A0D}" type="pres">
      <dgm:prSet presAssocID="{B9B2C619-CCE3-405D-BBC4-7E7E388706CE}" presName="bgRect" presStyleLbl="bgAccFollowNode1" presStyleIdx="1" presStyleCnt="3"/>
      <dgm:spPr/>
    </dgm:pt>
    <dgm:pt modelId="{CE0532C2-B8EC-4DC6-AD7C-4C096D4D82C1}" type="pres">
      <dgm:prSet presAssocID="{D555CAAA-D2BD-4097-BA7A-1BB1BCC125E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9481934-D666-4608-A5FF-9F5ABB026F13}" type="pres">
      <dgm:prSet presAssocID="{B9B2C619-CCE3-405D-BBC4-7E7E388706CE}" presName="bottomLine" presStyleLbl="alignNode1" presStyleIdx="3" presStyleCnt="6">
        <dgm:presLayoutVars/>
      </dgm:prSet>
      <dgm:spPr/>
    </dgm:pt>
    <dgm:pt modelId="{1D927867-E2E0-4535-BBC5-300F7ACE3E3B}" type="pres">
      <dgm:prSet presAssocID="{B9B2C619-CCE3-405D-BBC4-7E7E388706CE}" presName="nodeText" presStyleLbl="bgAccFollowNode1" presStyleIdx="1" presStyleCnt="3">
        <dgm:presLayoutVars>
          <dgm:bulletEnabled val="1"/>
        </dgm:presLayoutVars>
      </dgm:prSet>
      <dgm:spPr/>
    </dgm:pt>
    <dgm:pt modelId="{4E54E0C5-1B37-4356-8FD2-D5FE044AD533}" type="pres">
      <dgm:prSet presAssocID="{D555CAAA-D2BD-4097-BA7A-1BB1BCC125E5}" presName="sibTrans" presStyleCnt="0"/>
      <dgm:spPr/>
    </dgm:pt>
    <dgm:pt modelId="{C1BBF980-C2BA-445E-AE7B-FC5BE7D7F831}" type="pres">
      <dgm:prSet presAssocID="{6A8F496B-3A54-4FE6-B73B-345CFFA78CEB}" presName="compositeNode" presStyleCnt="0">
        <dgm:presLayoutVars>
          <dgm:bulletEnabled val="1"/>
        </dgm:presLayoutVars>
      </dgm:prSet>
      <dgm:spPr/>
    </dgm:pt>
    <dgm:pt modelId="{F1887B0E-9743-4749-85E8-C23CFC1A517A}" type="pres">
      <dgm:prSet presAssocID="{6A8F496B-3A54-4FE6-B73B-345CFFA78CEB}" presName="bgRect" presStyleLbl="bgAccFollowNode1" presStyleIdx="2" presStyleCnt="3"/>
      <dgm:spPr/>
    </dgm:pt>
    <dgm:pt modelId="{E8C3DF55-050B-40E9-9FB6-5BA3E5A32D66}" type="pres">
      <dgm:prSet presAssocID="{CD3970C8-D007-4FBB-BC2F-DA7C204CC8A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F92A086-D550-4ACD-AE52-6030B58C27F6}" type="pres">
      <dgm:prSet presAssocID="{6A8F496B-3A54-4FE6-B73B-345CFFA78CEB}" presName="bottomLine" presStyleLbl="alignNode1" presStyleIdx="5" presStyleCnt="6">
        <dgm:presLayoutVars/>
      </dgm:prSet>
      <dgm:spPr/>
    </dgm:pt>
    <dgm:pt modelId="{C049B434-C8BE-431F-94C8-624197405616}" type="pres">
      <dgm:prSet presAssocID="{6A8F496B-3A54-4FE6-B73B-345CFFA78CE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0453C1F-0D49-4CD6-A859-79B6D5C09F59}" type="presOf" srcId="{B9B2C619-CCE3-405D-BBC4-7E7E388706CE}" destId="{AE19C9D1-DD69-4A42-84AD-A645600E6A0D}" srcOrd="0" destOrd="0" presId="urn:microsoft.com/office/officeart/2016/7/layout/BasicLinearProcessNumbered"/>
    <dgm:cxn modelId="{00F37421-567D-4217-86D1-1A93689C85E8}" srcId="{2D4D2794-2136-4F46-980F-B4646B93BDFF}" destId="{09289F60-AE16-47C1-8D9F-07D92E21E0D2}" srcOrd="0" destOrd="0" parTransId="{60B19EC3-01EA-4F9F-8BE2-86A0ACBBA3D2}" sibTransId="{A5CD8FA3-A477-4FAE-8CA8-7E3386A252F9}"/>
    <dgm:cxn modelId="{31DB3426-527F-489D-A76A-0F9DB1EB273B}" srcId="{2D4D2794-2136-4F46-980F-B4646B93BDFF}" destId="{6A8F496B-3A54-4FE6-B73B-345CFFA78CEB}" srcOrd="2" destOrd="0" parTransId="{556FDC53-D210-43F3-859C-5EB972834A89}" sibTransId="{CD3970C8-D007-4FBB-BC2F-DA7C204CC8AF}"/>
    <dgm:cxn modelId="{4C432E35-9CE0-4362-8693-4D4A533473AD}" type="presOf" srcId="{6A8F496B-3A54-4FE6-B73B-345CFFA78CEB}" destId="{C049B434-C8BE-431F-94C8-624197405616}" srcOrd="1" destOrd="0" presId="urn:microsoft.com/office/officeart/2016/7/layout/BasicLinearProcessNumbered"/>
    <dgm:cxn modelId="{E71F033F-358E-4EA0-8DC9-D1C45528EC85}" type="presOf" srcId="{CD3970C8-D007-4FBB-BC2F-DA7C204CC8AF}" destId="{E8C3DF55-050B-40E9-9FB6-5BA3E5A32D66}" srcOrd="0" destOrd="0" presId="urn:microsoft.com/office/officeart/2016/7/layout/BasicLinearProcessNumbered"/>
    <dgm:cxn modelId="{6B945778-21EA-46AD-A16A-A62678E07496}" type="presOf" srcId="{09289F60-AE16-47C1-8D9F-07D92E21E0D2}" destId="{88B03D9F-F270-4CA8-9855-C71723C2DE5D}" srcOrd="0" destOrd="0" presId="urn:microsoft.com/office/officeart/2016/7/layout/BasicLinearProcessNumbered"/>
    <dgm:cxn modelId="{38EC745A-C732-474B-9893-BBFE727C59DE}" type="presOf" srcId="{09289F60-AE16-47C1-8D9F-07D92E21E0D2}" destId="{516009CC-EAFE-4D7D-AE57-6D49237B66F3}" srcOrd="1" destOrd="0" presId="urn:microsoft.com/office/officeart/2016/7/layout/BasicLinearProcessNumbered"/>
    <dgm:cxn modelId="{10F036B4-8580-41B6-A6E6-2341118058FA}" type="presOf" srcId="{2D4D2794-2136-4F46-980F-B4646B93BDFF}" destId="{4F04B1BE-4FE5-4B3A-ADA4-1CF0C154D94C}" srcOrd="0" destOrd="0" presId="urn:microsoft.com/office/officeart/2016/7/layout/BasicLinearProcessNumbered"/>
    <dgm:cxn modelId="{869905C8-8C34-495B-A1F4-369264AC0491}" type="presOf" srcId="{6A8F496B-3A54-4FE6-B73B-345CFFA78CEB}" destId="{F1887B0E-9743-4749-85E8-C23CFC1A517A}" srcOrd="0" destOrd="0" presId="urn:microsoft.com/office/officeart/2016/7/layout/BasicLinearProcessNumbered"/>
    <dgm:cxn modelId="{D727AED6-73B2-4796-AA43-ABD414898A6E}" srcId="{2D4D2794-2136-4F46-980F-B4646B93BDFF}" destId="{B9B2C619-CCE3-405D-BBC4-7E7E388706CE}" srcOrd="1" destOrd="0" parTransId="{AC439AEB-7BBC-44BB-ACA1-C8B2E3BC090C}" sibTransId="{D555CAAA-D2BD-4097-BA7A-1BB1BCC125E5}"/>
    <dgm:cxn modelId="{0A2A56E5-F91D-4F14-B998-CE1F1DE3E102}" type="presOf" srcId="{B9B2C619-CCE3-405D-BBC4-7E7E388706CE}" destId="{1D927867-E2E0-4535-BBC5-300F7ACE3E3B}" srcOrd="1" destOrd="0" presId="urn:microsoft.com/office/officeart/2016/7/layout/BasicLinearProcessNumbered"/>
    <dgm:cxn modelId="{7A07AAED-E374-440F-AFC2-8A7114E5D78D}" type="presOf" srcId="{D555CAAA-D2BD-4097-BA7A-1BB1BCC125E5}" destId="{CE0532C2-B8EC-4DC6-AD7C-4C096D4D82C1}" srcOrd="0" destOrd="0" presId="urn:microsoft.com/office/officeart/2016/7/layout/BasicLinearProcessNumbered"/>
    <dgm:cxn modelId="{29A8CEF5-09AA-46FA-8BF4-B070350D9AC5}" type="presOf" srcId="{A5CD8FA3-A477-4FAE-8CA8-7E3386A252F9}" destId="{0ABB42BC-BCC0-4358-BB0D-7B589E842456}" srcOrd="0" destOrd="0" presId="urn:microsoft.com/office/officeart/2016/7/layout/BasicLinearProcessNumbered"/>
    <dgm:cxn modelId="{EAA593CA-64F8-4A97-A03D-86F14954E2DC}" type="presParOf" srcId="{4F04B1BE-4FE5-4B3A-ADA4-1CF0C154D94C}" destId="{3EB97B15-1E8A-4F73-8938-CBA0E600E933}" srcOrd="0" destOrd="0" presId="urn:microsoft.com/office/officeart/2016/7/layout/BasicLinearProcessNumbered"/>
    <dgm:cxn modelId="{41DB71D7-88D3-46A2-88E7-F9C73895D842}" type="presParOf" srcId="{3EB97B15-1E8A-4F73-8938-CBA0E600E933}" destId="{88B03D9F-F270-4CA8-9855-C71723C2DE5D}" srcOrd="0" destOrd="0" presId="urn:microsoft.com/office/officeart/2016/7/layout/BasicLinearProcessNumbered"/>
    <dgm:cxn modelId="{564FFBAC-A4A0-4549-A1A4-0FE70505D76F}" type="presParOf" srcId="{3EB97B15-1E8A-4F73-8938-CBA0E600E933}" destId="{0ABB42BC-BCC0-4358-BB0D-7B589E842456}" srcOrd="1" destOrd="0" presId="urn:microsoft.com/office/officeart/2016/7/layout/BasicLinearProcessNumbered"/>
    <dgm:cxn modelId="{DD4EB744-9D9A-41E6-BC38-3BD23983B984}" type="presParOf" srcId="{3EB97B15-1E8A-4F73-8938-CBA0E600E933}" destId="{C95EB1C2-B43A-4DDD-8389-3EED377F72C4}" srcOrd="2" destOrd="0" presId="urn:microsoft.com/office/officeart/2016/7/layout/BasicLinearProcessNumbered"/>
    <dgm:cxn modelId="{84B26C2E-9F9D-4F8F-ABBA-CDF78088BE1D}" type="presParOf" srcId="{3EB97B15-1E8A-4F73-8938-CBA0E600E933}" destId="{516009CC-EAFE-4D7D-AE57-6D49237B66F3}" srcOrd="3" destOrd="0" presId="urn:microsoft.com/office/officeart/2016/7/layout/BasicLinearProcessNumbered"/>
    <dgm:cxn modelId="{DDA02AA0-D682-4F34-A769-3C73E6A6C394}" type="presParOf" srcId="{4F04B1BE-4FE5-4B3A-ADA4-1CF0C154D94C}" destId="{D40BA9C3-46DD-4403-8B8E-0E72D7CB0084}" srcOrd="1" destOrd="0" presId="urn:microsoft.com/office/officeart/2016/7/layout/BasicLinearProcessNumbered"/>
    <dgm:cxn modelId="{070E3143-3471-4E3B-8AB4-B354F5A07BD0}" type="presParOf" srcId="{4F04B1BE-4FE5-4B3A-ADA4-1CF0C154D94C}" destId="{67390B4B-507D-4E9D-BCFD-8C7D4927DA78}" srcOrd="2" destOrd="0" presId="urn:microsoft.com/office/officeart/2016/7/layout/BasicLinearProcessNumbered"/>
    <dgm:cxn modelId="{32280737-297F-486D-81CD-6A615B045DA9}" type="presParOf" srcId="{67390B4B-507D-4E9D-BCFD-8C7D4927DA78}" destId="{AE19C9D1-DD69-4A42-84AD-A645600E6A0D}" srcOrd="0" destOrd="0" presId="urn:microsoft.com/office/officeart/2016/7/layout/BasicLinearProcessNumbered"/>
    <dgm:cxn modelId="{B6972754-4FCB-4F3E-9D82-E9B4E6EC5D54}" type="presParOf" srcId="{67390B4B-507D-4E9D-BCFD-8C7D4927DA78}" destId="{CE0532C2-B8EC-4DC6-AD7C-4C096D4D82C1}" srcOrd="1" destOrd="0" presId="urn:microsoft.com/office/officeart/2016/7/layout/BasicLinearProcessNumbered"/>
    <dgm:cxn modelId="{E98CE06D-D5D5-48C0-93A2-46D600705397}" type="presParOf" srcId="{67390B4B-507D-4E9D-BCFD-8C7D4927DA78}" destId="{F9481934-D666-4608-A5FF-9F5ABB026F13}" srcOrd="2" destOrd="0" presId="urn:microsoft.com/office/officeart/2016/7/layout/BasicLinearProcessNumbered"/>
    <dgm:cxn modelId="{7E22F82B-7F11-48F6-89DB-050DF3724F63}" type="presParOf" srcId="{67390B4B-507D-4E9D-BCFD-8C7D4927DA78}" destId="{1D927867-E2E0-4535-BBC5-300F7ACE3E3B}" srcOrd="3" destOrd="0" presId="urn:microsoft.com/office/officeart/2016/7/layout/BasicLinearProcessNumbered"/>
    <dgm:cxn modelId="{F69FFC1B-FA15-424D-95F4-F62D39C6E609}" type="presParOf" srcId="{4F04B1BE-4FE5-4B3A-ADA4-1CF0C154D94C}" destId="{4E54E0C5-1B37-4356-8FD2-D5FE044AD533}" srcOrd="3" destOrd="0" presId="urn:microsoft.com/office/officeart/2016/7/layout/BasicLinearProcessNumbered"/>
    <dgm:cxn modelId="{9E13AF81-C755-4BDD-9586-E2DF45767A92}" type="presParOf" srcId="{4F04B1BE-4FE5-4B3A-ADA4-1CF0C154D94C}" destId="{C1BBF980-C2BA-445E-AE7B-FC5BE7D7F831}" srcOrd="4" destOrd="0" presId="urn:microsoft.com/office/officeart/2016/7/layout/BasicLinearProcessNumbered"/>
    <dgm:cxn modelId="{6C7C798F-B9C3-4AD0-A975-B6D40AACDDE6}" type="presParOf" srcId="{C1BBF980-C2BA-445E-AE7B-FC5BE7D7F831}" destId="{F1887B0E-9743-4749-85E8-C23CFC1A517A}" srcOrd="0" destOrd="0" presId="urn:microsoft.com/office/officeart/2016/7/layout/BasicLinearProcessNumbered"/>
    <dgm:cxn modelId="{8ADA8179-0FD1-4A57-889E-D26819B3B5BA}" type="presParOf" srcId="{C1BBF980-C2BA-445E-AE7B-FC5BE7D7F831}" destId="{E8C3DF55-050B-40E9-9FB6-5BA3E5A32D66}" srcOrd="1" destOrd="0" presId="urn:microsoft.com/office/officeart/2016/7/layout/BasicLinearProcessNumbered"/>
    <dgm:cxn modelId="{D2FB766A-FA94-408D-AE4C-80425F371679}" type="presParOf" srcId="{C1BBF980-C2BA-445E-AE7B-FC5BE7D7F831}" destId="{8F92A086-D550-4ACD-AE52-6030B58C27F6}" srcOrd="2" destOrd="0" presId="urn:microsoft.com/office/officeart/2016/7/layout/BasicLinearProcessNumbered"/>
    <dgm:cxn modelId="{28C3B14E-1D8C-4ADA-8768-F70FE5AC916E}" type="presParOf" srcId="{C1BBF980-C2BA-445E-AE7B-FC5BE7D7F831}" destId="{C049B434-C8BE-431F-94C8-62419740561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03D9F-F270-4CA8-9855-C71723C2DE5D}">
      <dsp:nvSpPr>
        <dsp:cNvPr id="0" name=""/>
        <dsp:cNvSpPr/>
      </dsp:nvSpPr>
      <dsp:spPr>
        <a:xfrm>
          <a:off x="0" y="0"/>
          <a:ext cx="2486421" cy="345324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51" tIns="330200" rIns="19385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• PANDAS, NUMPY: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Data </a:t>
          </a:r>
          <a:r>
            <a:rPr lang="en-US" sz="1500" b="0" i="0" kern="1200" dirty="0" err="1"/>
            <a:t>Manupulation</a:t>
          </a:r>
          <a:endParaRPr lang="en-US" sz="1500" b="0" i="0" kern="1200" dirty="0"/>
        </a:p>
      </dsp:txBody>
      <dsp:txXfrm>
        <a:off x="0" y="1312234"/>
        <a:ext cx="2486421" cy="2071949"/>
      </dsp:txXfrm>
    </dsp:sp>
    <dsp:sp modelId="{0ABB42BC-BCC0-4358-BB0D-7B589E842456}">
      <dsp:nvSpPr>
        <dsp:cNvPr id="0" name=""/>
        <dsp:cNvSpPr/>
      </dsp:nvSpPr>
      <dsp:spPr>
        <a:xfrm>
          <a:off x="725223" y="345324"/>
          <a:ext cx="1035974" cy="10359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69" tIns="12700" rIns="807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876938" y="497039"/>
        <a:ext cx="732544" cy="732544"/>
      </dsp:txXfrm>
    </dsp:sp>
    <dsp:sp modelId="{C95EB1C2-B43A-4DDD-8389-3EED377F72C4}">
      <dsp:nvSpPr>
        <dsp:cNvPr id="0" name=""/>
        <dsp:cNvSpPr/>
      </dsp:nvSpPr>
      <dsp:spPr>
        <a:xfrm>
          <a:off x="0" y="3453177"/>
          <a:ext cx="248642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9C9D1-DD69-4A42-84AD-A645600E6A0D}">
      <dsp:nvSpPr>
        <dsp:cNvPr id="0" name=""/>
        <dsp:cNvSpPr/>
      </dsp:nvSpPr>
      <dsp:spPr>
        <a:xfrm>
          <a:off x="2735064" y="0"/>
          <a:ext cx="2486421" cy="345324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51" tIns="330200" rIns="19385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• SEABORN</a:t>
          </a:r>
          <a:r>
            <a:rPr lang="en-IN" sz="1500" kern="1200" dirty="0"/>
            <a:t>, MATPLOTLIB – Visualization.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XGBOOST – Advanced regression </a:t>
          </a:r>
          <a:r>
            <a:rPr lang="en-IN" sz="1500" kern="1200" dirty="0" err="1"/>
            <a:t>modeling</a:t>
          </a:r>
          <a:r>
            <a:rPr lang="en-IN" sz="1500" kern="1200" dirty="0"/>
            <a:t>.</a:t>
          </a:r>
          <a:endParaRPr lang="en-US" sz="1500" kern="1200" dirty="0"/>
        </a:p>
      </dsp:txBody>
      <dsp:txXfrm>
        <a:off x="2735064" y="1312234"/>
        <a:ext cx="2486421" cy="2071949"/>
      </dsp:txXfrm>
    </dsp:sp>
    <dsp:sp modelId="{CE0532C2-B8EC-4DC6-AD7C-4C096D4D82C1}">
      <dsp:nvSpPr>
        <dsp:cNvPr id="0" name=""/>
        <dsp:cNvSpPr/>
      </dsp:nvSpPr>
      <dsp:spPr>
        <a:xfrm>
          <a:off x="3460287" y="345324"/>
          <a:ext cx="1035974" cy="10359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69" tIns="12700" rIns="807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12002" y="497039"/>
        <a:ext cx="732544" cy="732544"/>
      </dsp:txXfrm>
    </dsp:sp>
    <dsp:sp modelId="{F9481934-D666-4608-A5FF-9F5ABB026F13}">
      <dsp:nvSpPr>
        <dsp:cNvPr id="0" name=""/>
        <dsp:cNvSpPr/>
      </dsp:nvSpPr>
      <dsp:spPr>
        <a:xfrm>
          <a:off x="2735064" y="3453177"/>
          <a:ext cx="248642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87B0E-9743-4749-85E8-C23CFC1A517A}">
      <dsp:nvSpPr>
        <dsp:cNvPr id="0" name=""/>
        <dsp:cNvSpPr/>
      </dsp:nvSpPr>
      <dsp:spPr>
        <a:xfrm>
          <a:off x="5470128" y="0"/>
          <a:ext cx="2486421" cy="345324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51" tIns="330200" rIns="19385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• SCIKIT LEARN</a:t>
          </a:r>
          <a:r>
            <a:rPr lang="en-IN" sz="1500" kern="1200" dirty="0"/>
            <a:t>– Preprocessing, </a:t>
          </a:r>
          <a:r>
            <a:rPr lang="en-IN" sz="1500" kern="1200" dirty="0" err="1"/>
            <a:t>modeling</a:t>
          </a:r>
          <a:r>
            <a:rPr lang="en-IN" sz="1500" kern="1200" dirty="0"/>
            <a:t>, metrics</a:t>
          </a:r>
          <a:endParaRPr lang="en-US" sz="1500" kern="1200" dirty="0"/>
        </a:p>
      </dsp:txBody>
      <dsp:txXfrm>
        <a:off x="5470128" y="1312234"/>
        <a:ext cx="2486421" cy="2071949"/>
      </dsp:txXfrm>
    </dsp:sp>
    <dsp:sp modelId="{E8C3DF55-050B-40E9-9FB6-5BA3E5A32D66}">
      <dsp:nvSpPr>
        <dsp:cNvPr id="0" name=""/>
        <dsp:cNvSpPr/>
      </dsp:nvSpPr>
      <dsp:spPr>
        <a:xfrm>
          <a:off x="6195351" y="345324"/>
          <a:ext cx="1035974" cy="10359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69" tIns="12700" rIns="807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47066" y="497039"/>
        <a:ext cx="732544" cy="732544"/>
      </dsp:txXfrm>
    </dsp:sp>
    <dsp:sp modelId="{8F92A086-D550-4ACD-AE52-6030B58C27F6}">
      <dsp:nvSpPr>
        <dsp:cNvPr id="0" name=""/>
        <dsp:cNvSpPr/>
      </dsp:nvSpPr>
      <dsp:spPr>
        <a:xfrm>
          <a:off x="5470128" y="3453177"/>
          <a:ext cx="248642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B3268-425A-41A5-878D-EE48B950349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5B82-8EC6-42DC-AC0E-F0F10E14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3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5B82-8EC6-42DC-AC0E-F0F10E14A8B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1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5B82-8EC6-42DC-AC0E-F0F10E14A8B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0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0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844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937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03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6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97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8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1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7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5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58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77" y="893094"/>
            <a:ext cx="3334519" cy="369649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3396" y="1767840"/>
            <a:ext cx="3211032" cy="23687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Company Name: 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NEXTHIKES IT SOLUTIONS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Name: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MOBILE PRICE PREDICTION USING ML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Presented By: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PREYANSHI PANCHOLI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 descr="A person wearing a virtual reality headset&#10;&#10;AI-generated content may be incorrect.">
            <a:extLst>
              <a:ext uri="{FF2B5EF4-FFF2-40B4-BE49-F238E27FC236}">
                <a16:creationId xmlns:a16="http://schemas.microsoft.com/office/drawing/2014/main" id="{7064D6CC-7197-9C41-887C-EB46EDC4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405" r="30435" b="-1"/>
          <a:stretch/>
        </p:blipFill>
        <p:spPr>
          <a:xfrm>
            <a:off x="20" y="52560"/>
            <a:ext cx="5819935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10" y="-1589296"/>
            <a:ext cx="6865905" cy="4675396"/>
          </a:xfrm>
        </p:spPr>
        <p:txBody>
          <a:bodyPr anchor="ctr">
            <a:normAutofit/>
          </a:bodyPr>
          <a:lstStyle/>
          <a:p>
            <a:r>
              <a:rPr lang="en-US" sz="3900" dirty="0">
                <a:solidFill>
                  <a:srgbClr val="F2F2F2"/>
                </a:solidFill>
              </a:rPr>
              <a:t>Project OBJECTIVE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0FBC46-BBB1-E68C-F11E-3DEC4001E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5424" y="1580899"/>
            <a:ext cx="8692565" cy="437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the price of mobile phones using specifications such as RAM, memory, camera, battery, processor,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Highlights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dataset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Processed_Flipdata.csv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from an e-commerce context.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includes cleaning, encoding, and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sz="1800" dirty="0"/>
              <a:t>✨ </a:t>
            </a:r>
            <a:r>
              <a:rPr lang="en-US" sz="1800" b="1" dirty="0"/>
              <a:t>Uniqueness</a:t>
            </a:r>
            <a:r>
              <a:rPr lang="en-US" sz="1800" dirty="0"/>
              <a:t>:</a:t>
            </a:r>
          </a:p>
          <a:p>
            <a:r>
              <a:rPr lang="en-US" sz="1800" dirty="0"/>
              <a:t>Uses real consumer product features.</a:t>
            </a:r>
          </a:p>
          <a:p>
            <a:r>
              <a:rPr lang="en-US" sz="1800" dirty="0"/>
              <a:t>Integrates both classical ML and </a:t>
            </a:r>
            <a:r>
              <a:rPr lang="en-US" sz="1800" dirty="0" err="1"/>
              <a:t>XGBoost</a:t>
            </a:r>
            <a:r>
              <a:rPr lang="en-US" sz="1800" dirty="0"/>
              <a:t>.</a:t>
            </a:r>
          </a:p>
          <a:p>
            <a:r>
              <a:rPr lang="en-US" sz="1800" dirty="0"/>
              <a:t>Focus on practical feature influence interpretation.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54" y="879565"/>
            <a:ext cx="6377940" cy="1186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Libraries and GUI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881EAB-EE54-9CBC-AAFD-136262C29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944863"/>
              </p:ext>
            </p:extLst>
          </p:nvPr>
        </p:nvGraphicFramePr>
        <p:xfrm>
          <a:off x="593725" y="2193925"/>
          <a:ext cx="7956550" cy="3453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2CB4D-BACC-21C0-5BE1-F2C89DE9C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414981"/>
            <a:ext cx="7778752" cy="932873"/>
          </a:xfrm>
        </p:spPr>
        <p:txBody>
          <a:bodyPr/>
          <a:lstStyle/>
          <a:p>
            <a:r>
              <a:rPr lang="en-IN" b="1" dirty="0"/>
              <a:t>CHALLENGES AND SOLUTIONS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B3E210-CED1-4EF0-1630-798B43BDA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String cleaning + median imputation.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Mixed data types (categorical + numerical).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ColumnTransformer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separately process each.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 and evaluation.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Compared 3 models: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best.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8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32" y="593725"/>
            <a:ext cx="6377940" cy="129302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9B49B3-80B6-7C72-55CE-B9A8414D3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📚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processed dataset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Processed_Flipdata.csv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(e-commerce specs)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Concepts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Regression, RMSE, MAE, Feature Importance,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3511210-D972-1F4A-5B45-29A0F625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86" y="0"/>
            <a:ext cx="6160655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F3BD0B4-6747-19B2-F5EB-12206603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4800"/>
            <a:ext cx="91440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6584" y="609601"/>
            <a:ext cx="3601640" cy="23687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6474" y="3278287"/>
            <a:ext cx="3601640" cy="14850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your attention!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BDF800-6AA7-7073-021E-4E7C8CC14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24" y="1215188"/>
            <a:ext cx="3544976" cy="39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66</TotalTime>
  <Words>246</Words>
  <Application>Microsoft Office PowerPoint</Application>
  <PresentationFormat>On-screen Show (4:3)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Century Gothic</vt:lpstr>
      <vt:lpstr>Vapor Trail</vt:lpstr>
      <vt:lpstr>INTRODUCTION</vt:lpstr>
      <vt:lpstr>Project OBJECTIVE</vt:lpstr>
      <vt:lpstr>Libraries and GUI</vt:lpstr>
      <vt:lpstr>✅ Solution: String cleaning + median imputation. 🧩 Challenge 2: Mixed data types (categorical + numerical). ✅ Solution: Used ColumnTransformer to separately process each. 🧩 Challenge 3: Model selection and evaluation. ✅ Solution: Compared 3 models: Linear Regression Gradient Boosting XGBoost XGBoost performed best. </vt:lpstr>
      <vt:lpstr>References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HP</dc:creator>
  <cp:keywords/>
  <dc:description>generated using python-pptx</dc:description>
  <cp:lastModifiedBy>Kenil Pancholi</cp:lastModifiedBy>
  <cp:revision>61</cp:revision>
  <dcterms:created xsi:type="dcterms:W3CDTF">2013-01-27T09:14:16Z</dcterms:created>
  <dcterms:modified xsi:type="dcterms:W3CDTF">2025-08-14T20:18:07Z</dcterms:modified>
  <cp:category/>
</cp:coreProperties>
</file>