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Telecom User Experience &amp; Satisfaction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Created by: </a:t>
            </a:r>
            <a:r>
              <a:rPr lang="en-US" dirty="0"/>
              <a:t>PREYANSHI PANHOLI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Logging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Python `logging` module at INFO and ERROR levels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Logs saved for debugging and monitoring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Enables reproducibility and audit trails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SQL Export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Data exported with SQLAlchemy to MySQL and MSSQL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Tables: `user_satisfaction_scores`, etc.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Part of ETL pipeline for persistent storage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Satisfaction Scoring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Combined engagement &amp; experience clustering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Euclidean distance used for scoring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Linear regression model for satisfaction prediction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Top satisfied users identified and analyzed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MLflow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Experiment tracking with MLflow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Metrics (R2, MSE) logged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Model saved and versioned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Artifacts like CSV satisfaction scores stored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Scikit-learn docs: https://scikit-learn.org/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MLflow docs: https://mlflow.org/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python-pptx docs: https://python-pptx.readthedocs.io/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SQLAlchemy docs: https://docs.sqlalchemy.org/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Dataset: telcom_data.csv (Confidential)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  <a:p>
            <a:pPr>
              <a:defRPr sz="3200">
                <a:solidFill>
                  <a:srgbClr val="008080"/>
                </a:solidFill>
              </a:defRPr>
            </a:pPr>
            <a:r>
              <a:rPr dirty="0"/>
              <a:t>Questions </a:t>
            </a:r>
            <a:r>
              <a:t>&amp; Discussion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Telecom industry generates vast user-level data daily.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Project analyzes user behavior, network experience, and satisfaction.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Utilizes clustering, scoring, and visualizations.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Objective &amp; Uniqueness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Understand user behavior via telecom KPIs.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Generate satisfaction scores per user.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Combine ML, SQL, and MLflow in a unified pipeline.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Score users based on engagement and experience.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Python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pandas, numpy, matplotlib, seaborn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sklearn (StandardScaler, KMeans, LinearRegression)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sqlalchemy, pyodbc, pymysql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mlflow for model tracking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logging for process monitoring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python-pptx for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Key Tools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Clustering (KMeans) for segmentation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Outlier handling using IQR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SQL databases (MySQL, MSSQL) for persistence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MLflow for experiment tracking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Missing values and outlier detection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Balancing cluster sizes and meaningful grouping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Integrating numeric and categorical data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Ensuring reproducibility with 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Mean imputation for missing data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IQR-based outlier replacement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Feature scaling via StandardScaler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Separate modeling for engagement and experience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Comprehensive logging &amp; MLflow tracking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Dominant handset types: Apple, Samsung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High retransmission links to poor experience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Heavy users identified by throughput and retransmission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Users clustered into high, average, and low experience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Key Plots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Boxplots of TCP retransmission by handset type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Heatmaps for app usage correlations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Scatterplots of PCA components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Bar charts showing top apps by traffic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396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Telecom User Experience &amp; Satisfaction Analytics</vt:lpstr>
      <vt:lpstr>Introduction</vt:lpstr>
      <vt:lpstr>Objective &amp; Uniqueness</vt:lpstr>
      <vt:lpstr>Python Libraries Used</vt:lpstr>
      <vt:lpstr>Key Tools &amp; Concepts</vt:lpstr>
      <vt:lpstr>Challenges</vt:lpstr>
      <vt:lpstr>Solutions</vt:lpstr>
      <vt:lpstr>Data Insights</vt:lpstr>
      <vt:lpstr>Key Plots Used</vt:lpstr>
      <vt:lpstr>Logging Functionality</vt:lpstr>
      <vt:lpstr>SQL Export Details</vt:lpstr>
      <vt:lpstr>Satisfaction Scoring Model</vt:lpstr>
      <vt:lpstr>MLflow Logging</vt:lpstr>
      <vt:lpstr>References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Kenil Pancholi</cp:lastModifiedBy>
  <cp:revision>2</cp:revision>
  <dcterms:created xsi:type="dcterms:W3CDTF">2013-01-27T09:14:16Z</dcterms:created>
  <dcterms:modified xsi:type="dcterms:W3CDTF">2025-09-20T18:56:18Z</dcterms:modified>
  <cp:category/>
</cp:coreProperties>
</file>