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Telecom User Experience &amp; Satisfaction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Created by: </a:t>
            </a:r>
            <a:r>
              <a:rPr lang="en-US" dirty="0"/>
              <a:t>PREYANSHI PANHOLI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Logging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INFO and ERROR level logs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Logs saved for audit and debugging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Supports reproducibility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SQL Export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Data exported to MySQL and MSSQL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Tables created for user satisfaction scores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Integrated into ETL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Satisfaction Scoring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Combines engagement and experience features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Euclidean distance scoring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Linear regression for satisfaction prediction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Top user identification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MLflow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Experiment tracking with metrics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Model versioning and artifact storage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CSV export of scores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Scikit-learn docs: https://scikit-learn.org/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MLflow docs: https://mlflow.org/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python-pptx docs: https://python-pptx.readthedocs.io/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SQLAlchemy docs: https://docs.sqlalchemy.org/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Dataset: telcom_data.csv (Confidential)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pPr>
              <a:defRPr sz="3200">
                <a:solidFill>
                  <a:srgbClr val="4DB6AC"/>
                </a:solidFill>
              </a:defRPr>
            </a:pPr>
            <a:r>
              <a:rPr dirty="0"/>
              <a:t>Questions &amp; Discussion</a:t>
            </a:r>
          </a:p>
          <a:p>
            <a:pPr>
              <a:defRPr sz="2400">
                <a:solidFill>
                  <a:srgbClr val="C0DCD7"/>
                </a:solidFill>
              </a:defRPr>
            </a:pPr>
            <a:r>
              <a:t>Contact:</a:t>
            </a:r>
            <a:r>
              <a:rPr lang="en-US"/>
              <a:t> PREYANSHIP727GMAIL.OM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Telecom generates massive user data daily.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Project analyzes user experience and satisfaction.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Utilizes clustering, scoring, and visualization.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Objective &amp; Uniqueness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Understand telecom user behavior through KPIs.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Generate satisfaction scores for personalized insights.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Integrate ML, SQL databases, and logging.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Python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pandas, numpy, matplotlib, seaborn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scikit-learn (KMeans, LinearRegression)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sqlalchemy, pyodbc, pymysql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mlflow for model tracking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logging and python-pptx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Key Tools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KMeans clustering for segmentation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IQR method for outlier detection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SQL database integration for data persistence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MLflow for experiment 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Handling missing values and outliers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Balancing cluster sizes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Blending numeric and categorical features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Ensuring process transparency via 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Mean imputation for missing data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StandardScaler for feature scaling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Separate clustering for engagement and experience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Comprehensive logging and MLflow 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Apple and Samsung dominant handset types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High TCP retransmission correlates with poor experience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User clusters reveal diverse usage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6F61"/>
                </a:solidFill>
                <a:latin typeface="Calibri"/>
              </a:rPr>
              <a:t>Key Plots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Boxplots of retransmission per handset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Heatmaps of app usage correlations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Scatterplots of clustering results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E0E0E0"/>
                </a:solidFill>
                <a:latin typeface="Calibri"/>
              </a:rPr>
              <a:t>Bar charts for top apps by traffic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326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Telecom User Experience &amp; Satisfaction Analytics</vt:lpstr>
      <vt:lpstr>Introduction</vt:lpstr>
      <vt:lpstr>Objective &amp; Uniqueness</vt:lpstr>
      <vt:lpstr>Python Libraries Used</vt:lpstr>
      <vt:lpstr>Key Tools &amp; Concepts</vt:lpstr>
      <vt:lpstr>Challenges</vt:lpstr>
      <vt:lpstr>Solutions</vt:lpstr>
      <vt:lpstr>Data Insights</vt:lpstr>
      <vt:lpstr>Key Plots Used</vt:lpstr>
      <vt:lpstr>Logging Functionality</vt:lpstr>
      <vt:lpstr>SQL Export Details</vt:lpstr>
      <vt:lpstr>Satisfaction Scoring Model</vt:lpstr>
      <vt:lpstr>MLflow Logging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Kenil Pancholi</cp:lastModifiedBy>
  <cp:revision>2</cp:revision>
  <dcterms:created xsi:type="dcterms:W3CDTF">2013-01-27T09:14:16Z</dcterms:created>
  <dcterms:modified xsi:type="dcterms:W3CDTF">2025-09-20T18:55:44Z</dcterms:modified>
  <cp:category/>
</cp:coreProperties>
</file>