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59C6C-36EC-472F-95A3-16F631989EE6}" v="726" dt="2025-05-06T09:54:13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il Pancholi" userId="c0d557586ec13a96" providerId="LiveId" clId="{02859C6C-36EC-472F-95A3-16F631989EE6}"/>
    <pc:docChg chg="undo custSel addSld modSld">
      <pc:chgData name="Kenil Pancholi" userId="c0d557586ec13a96" providerId="LiveId" clId="{02859C6C-36EC-472F-95A3-16F631989EE6}" dt="2025-05-06T09:54:23.944" v="2079" actId="1076"/>
      <pc:docMkLst>
        <pc:docMk/>
      </pc:docMkLst>
      <pc:sldChg chg="delSp modSp mod modTransition delDesignElem">
        <pc:chgData name="Kenil Pancholi" userId="c0d557586ec13a96" providerId="LiveId" clId="{02859C6C-36EC-472F-95A3-16F631989EE6}" dt="2025-05-01T08:13:18.020" v="2058"/>
        <pc:sldMkLst>
          <pc:docMk/>
          <pc:sldMk cId="0" sldId="256"/>
        </pc:sldMkLst>
        <pc:spChg chg="mod">
          <ac:chgData name="Kenil Pancholi" userId="c0d557586ec13a96" providerId="LiveId" clId="{02859C6C-36EC-472F-95A3-16F631989EE6}" dt="2025-05-01T08:05:25.724" v="1978" actId="27636"/>
          <ac:spMkLst>
            <pc:docMk/>
            <pc:sldMk cId="0" sldId="256"/>
            <ac:spMk id="2" creationId="{00000000-0000-0000-0000-000000000000}"/>
          </ac:spMkLst>
        </pc:spChg>
        <pc:spChg chg="mod">
          <ac:chgData name="Kenil Pancholi" userId="c0d557586ec13a96" providerId="LiveId" clId="{02859C6C-36EC-472F-95A3-16F631989EE6}" dt="2025-05-01T08:07:21.586" v="2040" actId="20577"/>
          <ac:spMkLst>
            <pc:docMk/>
            <pc:sldMk cId="0" sldId="256"/>
            <ac:spMk id="3" creationId="{00000000-0000-0000-0000-000000000000}"/>
          </ac:spMkLst>
        </pc:spChg>
        <pc:picChg chg="mod">
          <ac:chgData name="Kenil Pancholi" userId="c0d557586ec13a96" providerId="LiveId" clId="{02859C6C-36EC-472F-95A3-16F631989EE6}" dt="2025-04-28T18:19:28.071" v="4" actId="1036"/>
          <ac:picMkLst>
            <pc:docMk/>
            <pc:sldMk cId="0" sldId="256"/>
            <ac:picMk id="4" creationId="{7064D6CC-7197-9C41-887C-EB46EDC4EAF7}"/>
          </ac:picMkLst>
        </pc:picChg>
      </pc:sldChg>
      <pc:sldChg chg="addSp delSp modSp mod modTransition delDesignElem">
        <pc:chgData name="Kenil Pancholi" userId="c0d557586ec13a96" providerId="LiveId" clId="{02859C6C-36EC-472F-95A3-16F631989EE6}" dt="2025-05-01T08:13:25.105" v="2059"/>
        <pc:sldMkLst>
          <pc:docMk/>
          <pc:sldMk cId="0" sldId="257"/>
        </pc:sldMkLst>
        <pc:spChg chg="mod">
          <ac:chgData name="Kenil Pancholi" userId="c0d557586ec13a96" providerId="LiveId" clId="{02859C6C-36EC-472F-95A3-16F631989EE6}" dt="2025-05-01T07:45:34.782" v="50" actId="20577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Kenil Pancholi" userId="c0d557586ec13a96" providerId="LiveId" clId="{02859C6C-36EC-472F-95A3-16F631989EE6}" dt="2025-05-01T08:07:47.898" v="2042" actId="13926"/>
          <ac:spMkLst>
            <pc:docMk/>
            <pc:sldMk cId="0" sldId="257"/>
            <ac:spMk id="4" creationId="{67D9A26B-F9B9-3303-1615-9238AD01D5F3}"/>
          </ac:spMkLst>
        </pc:spChg>
      </pc:sldChg>
      <pc:sldChg chg="delSp modSp mod modTransition delDesignElem chgLayout">
        <pc:chgData name="Kenil Pancholi" userId="c0d557586ec13a96" providerId="LiveId" clId="{02859C6C-36EC-472F-95A3-16F631989EE6}" dt="2025-05-01T08:13:35.474" v="2060"/>
        <pc:sldMkLst>
          <pc:docMk/>
          <pc:sldMk cId="0" sldId="258"/>
        </pc:sldMkLst>
        <pc:spChg chg="mod ord">
          <ac:chgData name="Kenil Pancholi" userId="c0d557586ec13a96" providerId="LiveId" clId="{02859C6C-36EC-472F-95A3-16F631989EE6}" dt="2025-05-01T08:10:22.376" v="2049" actId="1076"/>
          <ac:spMkLst>
            <pc:docMk/>
            <pc:sldMk cId="0" sldId="258"/>
            <ac:spMk id="2" creationId="{00000000-0000-0000-0000-000000000000}"/>
          </ac:spMkLst>
        </pc:spChg>
        <pc:graphicFrameChg chg="mod ord">
          <ac:chgData name="Kenil Pancholi" userId="c0d557586ec13a96" providerId="LiveId" clId="{02859C6C-36EC-472F-95A3-16F631989EE6}" dt="2025-05-01T08:08:12.844" v="2043" actId="700"/>
          <ac:graphicFrameMkLst>
            <pc:docMk/>
            <pc:sldMk cId="0" sldId="258"/>
            <ac:graphicFrameMk id="5" creationId="{B4881EAB-EE54-9CBC-AAFD-136262C2977A}"/>
          </ac:graphicFrameMkLst>
        </pc:graphicFrameChg>
      </pc:sldChg>
      <pc:sldChg chg="delSp modSp mod modTransition delDesignElem">
        <pc:chgData name="Kenil Pancholi" userId="c0d557586ec13a96" providerId="LiveId" clId="{02859C6C-36EC-472F-95A3-16F631989EE6}" dt="2025-05-01T08:13:46.354" v="2061"/>
        <pc:sldMkLst>
          <pc:docMk/>
          <pc:sldMk cId="0" sldId="259"/>
        </pc:sldMkLst>
        <pc:spChg chg="mod">
          <ac:chgData name="Kenil Pancholi" userId="c0d557586ec13a96" providerId="LiveId" clId="{02859C6C-36EC-472F-95A3-16F631989EE6}" dt="2025-05-01T08:05:12.375" v="1975" actId="27636"/>
          <ac:spMkLst>
            <pc:docMk/>
            <pc:sldMk cId="0" sldId="259"/>
            <ac:spMk id="2" creationId="{00000000-0000-0000-0000-000000000000}"/>
          </ac:spMkLst>
        </pc:spChg>
        <pc:spChg chg="mod">
          <ac:chgData name="Kenil Pancholi" userId="c0d557586ec13a96" providerId="LiveId" clId="{02859C6C-36EC-472F-95A3-16F631989EE6}" dt="2025-05-01T08:10:50.997" v="2050" actId="313"/>
          <ac:spMkLst>
            <pc:docMk/>
            <pc:sldMk cId="0" sldId="259"/>
            <ac:spMk id="3" creationId="{00000000-0000-0000-0000-000000000000}"/>
          </ac:spMkLst>
        </pc:spChg>
      </pc:sldChg>
      <pc:sldChg chg="modSp mod modTransition">
        <pc:chgData name="Kenil Pancholi" userId="c0d557586ec13a96" providerId="LiveId" clId="{02859C6C-36EC-472F-95A3-16F631989EE6}" dt="2025-05-01T08:13:51.003" v="2062"/>
        <pc:sldMkLst>
          <pc:docMk/>
          <pc:sldMk cId="0" sldId="260"/>
        </pc:sldMkLst>
        <pc:spChg chg="mod">
          <ac:chgData name="Kenil Pancholi" userId="c0d557586ec13a96" providerId="LiveId" clId="{02859C6C-36EC-472F-95A3-16F631989EE6}" dt="2025-05-01T08:10:58.657" v="2051" actId="1076"/>
          <ac:spMkLst>
            <pc:docMk/>
            <pc:sldMk cId="0" sldId="260"/>
            <ac:spMk id="2" creationId="{00000000-0000-0000-0000-000000000000}"/>
          </ac:spMkLst>
        </pc:spChg>
        <pc:graphicFrameChg chg="mod">
          <ac:chgData name="Kenil Pancholi" userId="c0d557586ec13a96" providerId="LiveId" clId="{02859C6C-36EC-472F-95A3-16F631989EE6}" dt="2025-05-01T08:05:12.218" v="1974"/>
          <ac:graphicFrameMkLst>
            <pc:docMk/>
            <pc:sldMk cId="0" sldId="260"/>
            <ac:graphicFrameMk id="31" creationId="{850025D6-37E3-C2DF-9965-FDC5DD819C4C}"/>
          </ac:graphicFrameMkLst>
        </pc:graphicFrameChg>
      </pc:sldChg>
      <pc:sldChg chg="modSp mod modTransition">
        <pc:chgData name="Kenil Pancholi" userId="c0d557586ec13a96" providerId="LiveId" clId="{02859C6C-36EC-472F-95A3-16F631989EE6}" dt="2025-05-01T08:14:04.056" v="2063"/>
        <pc:sldMkLst>
          <pc:docMk/>
          <pc:sldMk cId="0" sldId="261"/>
        </pc:sldMkLst>
        <pc:spChg chg="mod">
          <ac:chgData name="Kenil Pancholi" userId="c0d557586ec13a96" providerId="LiveId" clId="{02859C6C-36EC-472F-95A3-16F631989EE6}" dt="2025-05-01T08:11:18.199" v="2054" actId="122"/>
          <ac:spMkLst>
            <pc:docMk/>
            <pc:sldMk cId="0" sldId="261"/>
            <ac:spMk id="2" creationId="{00000000-0000-0000-0000-000000000000}"/>
          </ac:spMkLst>
        </pc:spChg>
        <pc:spChg chg="mod">
          <ac:chgData name="Kenil Pancholi" userId="c0d557586ec13a96" providerId="LiveId" clId="{02859C6C-36EC-472F-95A3-16F631989EE6}" dt="2025-05-01T08:11:30.008" v="2056" actId="122"/>
          <ac:spMkLst>
            <pc:docMk/>
            <pc:sldMk cId="0" sldId="261"/>
            <ac:spMk id="3" creationId="{00000000-0000-0000-0000-000000000000}"/>
          </ac:spMkLst>
        </pc:spChg>
      </pc:sldChg>
      <pc:sldChg chg="addSp delSp modSp new mod">
        <pc:chgData name="Kenil Pancholi" userId="c0d557586ec13a96" providerId="LiveId" clId="{02859C6C-36EC-472F-95A3-16F631989EE6}" dt="2025-05-06T09:54:23.944" v="2079" actId="1076"/>
        <pc:sldMkLst>
          <pc:docMk/>
          <pc:sldMk cId="128475434" sldId="262"/>
        </pc:sldMkLst>
        <pc:picChg chg="add del mod">
          <ac:chgData name="Kenil Pancholi" userId="c0d557586ec13a96" providerId="LiveId" clId="{02859C6C-36EC-472F-95A3-16F631989EE6}" dt="2025-05-06T09:49:01.934" v="2076" actId="478"/>
          <ac:picMkLst>
            <pc:docMk/>
            <pc:sldMk cId="128475434" sldId="262"/>
            <ac:picMk id="3" creationId="{4FDA4F97-22BE-E108-6E3E-6F3D2E486410}"/>
          </ac:picMkLst>
        </pc:picChg>
        <pc:picChg chg="add mod">
          <ac:chgData name="Kenil Pancholi" userId="c0d557586ec13a96" providerId="LiveId" clId="{02859C6C-36EC-472F-95A3-16F631989EE6}" dt="2025-05-06T09:54:23.944" v="2079" actId="1076"/>
          <ac:picMkLst>
            <pc:docMk/>
            <pc:sldMk cId="128475434" sldId="262"/>
            <ac:picMk id="5" creationId="{38DB3995-7074-2848-2278-0B8C44FC153D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docs.python.org/3/library/math.html" TargetMode="External"/><Relationship Id="rId1" Type="http://schemas.openxmlformats.org/officeDocument/2006/relationships/hyperlink" Target="https://docs.python.org/" TargetMode="Externa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math.html" TargetMode="External"/><Relationship Id="rId3" Type="http://schemas.openxmlformats.org/officeDocument/2006/relationships/hyperlink" Target="https://docs.python.org/" TargetMode="External"/><Relationship Id="rId7" Type="http://schemas.openxmlformats.org/officeDocument/2006/relationships/image" Target="../media/image11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3.sv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4D2794-2136-4F46-980F-B4646B93BDF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A8F496B-3A54-4FE6-B73B-345CFFA78CEB}">
      <dgm:prSet/>
      <dgm:spPr/>
      <dgm:t>
        <a:bodyPr/>
        <a:lstStyle/>
        <a:p>
          <a:r>
            <a:rPr lang="en-US" b="0" i="0" dirty="0"/>
            <a:t>• CUSTOM THEMES:</a:t>
          </a:r>
        </a:p>
        <a:p>
          <a:r>
            <a:rPr lang="en-US" b="0" i="0" dirty="0"/>
            <a:t>Button color styles for improved UI/UX</a:t>
          </a:r>
          <a:endParaRPr lang="en-US" dirty="0"/>
        </a:p>
      </dgm:t>
    </dgm:pt>
    <dgm:pt modelId="{CD3970C8-D007-4FBB-BC2F-DA7C204CC8AF}" type="sibTrans" cxnId="{31DB3426-527F-489D-A76A-0F9DB1EB273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56FDC53-D210-43F3-859C-5EB972834A89}" type="parTrans" cxnId="{31DB3426-527F-489D-A76A-0F9DB1EB273B}">
      <dgm:prSet/>
      <dgm:spPr/>
      <dgm:t>
        <a:bodyPr/>
        <a:lstStyle/>
        <a:p>
          <a:endParaRPr lang="en-US"/>
        </a:p>
      </dgm:t>
    </dgm:pt>
    <dgm:pt modelId="{B9B2C619-CCE3-405D-BBC4-7E7E388706CE}">
      <dgm:prSet/>
      <dgm:spPr/>
      <dgm:t>
        <a:bodyPr/>
        <a:lstStyle/>
        <a:p>
          <a:r>
            <a:rPr lang="en-US" b="0" i="0" dirty="0"/>
            <a:t>• MESSAGE BOX:</a:t>
          </a:r>
        </a:p>
        <a:p>
          <a:r>
            <a:rPr lang="en-US" b="0" i="0" dirty="0"/>
            <a:t>Prepared for error handling, though not used in final version</a:t>
          </a:r>
          <a:endParaRPr lang="en-US" dirty="0"/>
        </a:p>
      </dgm:t>
    </dgm:pt>
    <dgm:pt modelId="{D555CAAA-D2BD-4097-BA7A-1BB1BCC125E5}" type="sibTrans" cxnId="{D727AED6-73B2-4796-AA43-ABD414898A6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C439AEB-7BBC-44BB-ACA1-C8B2E3BC090C}" type="parTrans" cxnId="{D727AED6-73B2-4796-AA43-ABD414898A6E}">
      <dgm:prSet/>
      <dgm:spPr/>
      <dgm:t>
        <a:bodyPr/>
        <a:lstStyle/>
        <a:p>
          <a:endParaRPr lang="en-US"/>
        </a:p>
      </dgm:t>
    </dgm:pt>
    <dgm:pt modelId="{09289F60-AE16-47C1-8D9F-07D92E21E0D2}">
      <dgm:prSet/>
      <dgm:spPr/>
      <dgm:t>
        <a:bodyPr/>
        <a:lstStyle/>
        <a:p>
          <a:r>
            <a:rPr lang="en-US" b="0" i="0" dirty="0"/>
            <a:t>• Tkinter:</a:t>
          </a:r>
        </a:p>
        <a:p>
          <a:r>
            <a:rPr lang="en-US" b="0" i="0" dirty="0"/>
            <a:t>For GUI design.</a:t>
          </a:r>
        </a:p>
        <a:p>
          <a:r>
            <a:rPr lang="en-US" dirty="0"/>
            <a:t>MATH:</a:t>
          </a:r>
        </a:p>
        <a:p>
          <a:r>
            <a:rPr lang="en-US" dirty="0"/>
            <a:t>For advanced mathematical operations</a:t>
          </a:r>
        </a:p>
      </dgm:t>
    </dgm:pt>
    <dgm:pt modelId="{A5CD8FA3-A477-4FAE-8CA8-7E3386A252F9}" type="sibTrans" cxnId="{00F37421-567D-4217-86D1-1A93689C85E8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60B19EC3-01EA-4F9F-8BE2-86A0ACBBA3D2}" type="parTrans" cxnId="{00F37421-567D-4217-86D1-1A93689C85E8}">
      <dgm:prSet/>
      <dgm:spPr/>
      <dgm:t>
        <a:bodyPr/>
        <a:lstStyle/>
        <a:p>
          <a:endParaRPr lang="en-US"/>
        </a:p>
      </dgm:t>
    </dgm:pt>
    <dgm:pt modelId="{4F04B1BE-4FE5-4B3A-ADA4-1CF0C154D94C}" type="pres">
      <dgm:prSet presAssocID="{2D4D2794-2136-4F46-980F-B4646B93BDFF}" presName="Name0" presStyleCnt="0">
        <dgm:presLayoutVars>
          <dgm:animLvl val="lvl"/>
          <dgm:resizeHandles val="exact"/>
        </dgm:presLayoutVars>
      </dgm:prSet>
      <dgm:spPr/>
    </dgm:pt>
    <dgm:pt modelId="{3EB97B15-1E8A-4F73-8938-CBA0E600E933}" type="pres">
      <dgm:prSet presAssocID="{09289F60-AE16-47C1-8D9F-07D92E21E0D2}" presName="compositeNode" presStyleCnt="0">
        <dgm:presLayoutVars>
          <dgm:bulletEnabled val="1"/>
        </dgm:presLayoutVars>
      </dgm:prSet>
      <dgm:spPr/>
    </dgm:pt>
    <dgm:pt modelId="{88B03D9F-F270-4CA8-9855-C71723C2DE5D}" type="pres">
      <dgm:prSet presAssocID="{09289F60-AE16-47C1-8D9F-07D92E21E0D2}" presName="bgRect" presStyleLbl="bgAccFollowNode1" presStyleIdx="0" presStyleCnt="3"/>
      <dgm:spPr/>
    </dgm:pt>
    <dgm:pt modelId="{0ABB42BC-BCC0-4358-BB0D-7B589E842456}" type="pres">
      <dgm:prSet presAssocID="{A5CD8FA3-A477-4FAE-8CA8-7E3386A252F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95EB1C2-B43A-4DDD-8389-3EED377F72C4}" type="pres">
      <dgm:prSet presAssocID="{09289F60-AE16-47C1-8D9F-07D92E21E0D2}" presName="bottomLine" presStyleLbl="alignNode1" presStyleIdx="1" presStyleCnt="6">
        <dgm:presLayoutVars/>
      </dgm:prSet>
      <dgm:spPr/>
    </dgm:pt>
    <dgm:pt modelId="{516009CC-EAFE-4D7D-AE57-6D49237B66F3}" type="pres">
      <dgm:prSet presAssocID="{09289F60-AE16-47C1-8D9F-07D92E21E0D2}" presName="nodeText" presStyleLbl="bgAccFollowNode1" presStyleIdx="0" presStyleCnt="3">
        <dgm:presLayoutVars>
          <dgm:bulletEnabled val="1"/>
        </dgm:presLayoutVars>
      </dgm:prSet>
      <dgm:spPr/>
    </dgm:pt>
    <dgm:pt modelId="{D40BA9C3-46DD-4403-8B8E-0E72D7CB0084}" type="pres">
      <dgm:prSet presAssocID="{A5CD8FA3-A477-4FAE-8CA8-7E3386A252F9}" presName="sibTrans" presStyleCnt="0"/>
      <dgm:spPr/>
    </dgm:pt>
    <dgm:pt modelId="{67390B4B-507D-4E9D-BCFD-8C7D4927DA78}" type="pres">
      <dgm:prSet presAssocID="{B9B2C619-CCE3-405D-BBC4-7E7E388706CE}" presName="compositeNode" presStyleCnt="0">
        <dgm:presLayoutVars>
          <dgm:bulletEnabled val="1"/>
        </dgm:presLayoutVars>
      </dgm:prSet>
      <dgm:spPr/>
    </dgm:pt>
    <dgm:pt modelId="{AE19C9D1-DD69-4A42-84AD-A645600E6A0D}" type="pres">
      <dgm:prSet presAssocID="{B9B2C619-CCE3-405D-BBC4-7E7E388706CE}" presName="bgRect" presStyleLbl="bgAccFollowNode1" presStyleIdx="1" presStyleCnt="3"/>
      <dgm:spPr/>
    </dgm:pt>
    <dgm:pt modelId="{CE0532C2-B8EC-4DC6-AD7C-4C096D4D82C1}" type="pres">
      <dgm:prSet presAssocID="{D555CAAA-D2BD-4097-BA7A-1BB1BCC125E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9481934-D666-4608-A5FF-9F5ABB026F13}" type="pres">
      <dgm:prSet presAssocID="{B9B2C619-CCE3-405D-BBC4-7E7E388706CE}" presName="bottomLine" presStyleLbl="alignNode1" presStyleIdx="3" presStyleCnt="6">
        <dgm:presLayoutVars/>
      </dgm:prSet>
      <dgm:spPr/>
    </dgm:pt>
    <dgm:pt modelId="{1D927867-E2E0-4535-BBC5-300F7ACE3E3B}" type="pres">
      <dgm:prSet presAssocID="{B9B2C619-CCE3-405D-BBC4-7E7E388706CE}" presName="nodeText" presStyleLbl="bgAccFollowNode1" presStyleIdx="1" presStyleCnt="3">
        <dgm:presLayoutVars>
          <dgm:bulletEnabled val="1"/>
        </dgm:presLayoutVars>
      </dgm:prSet>
      <dgm:spPr/>
    </dgm:pt>
    <dgm:pt modelId="{4E54E0C5-1B37-4356-8FD2-D5FE044AD533}" type="pres">
      <dgm:prSet presAssocID="{D555CAAA-D2BD-4097-BA7A-1BB1BCC125E5}" presName="sibTrans" presStyleCnt="0"/>
      <dgm:spPr/>
    </dgm:pt>
    <dgm:pt modelId="{C1BBF980-C2BA-445E-AE7B-FC5BE7D7F831}" type="pres">
      <dgm:prSet presAssocID="{6A8F496B-3A54-4FE6-B73B-345CFFA78CEB}" presName="compositeNode" presStyleCnt="0">
        <dgm:presLayoutVars>
          <dgm:bulletEnabled val="1"/>
        </dgm:presLayoutVars>
      </dgm:prSet>
      <dgm:spPr/>
    </dgm:pt>
    <dgm:pt modelId="{F1887B0E-9743-4749-85E8-C23CFC1A517A}" type="pres">
      <dgm:prSet presAssocID="{6A8F496B-3A54-4FE6-B73B-345CFFA78CEB}" presName="bgRect" presStyleLbl="bgAccFollowNode1" presStyleIdx="2" presStyleCnt="3"/>
      <dgm:spPr/>
    </dgm:pt>
    <dgm:pt modelId="{E8C3DF55-050B-40E9-9FB6-5BA3E5A32D66}" type="pres">
      <dgm:prSet presAssocID="{CD3970C8-D007-4FBB-BC2F-DA7C204CC8A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F92A086-D550-4ACD-AE52-6030B58C27F6}" type="pres">
      <dgm:prSet presAssocID="{6A8F496B-3A54-4FE6-B73B-345CFFA78CEB}" presName="bottomLine" presStyleLbl="alignNode1" presStyleIdx="5" presStyleCnt="6">
        <dgm:presLayoutVars/>
      </dgm:prSet>
      <dgm:spPr/>
    </dgm:pt>
    <dgm:pt modelId="{C049B434-C8BE-431F-94C8-624197405616}" type="pres">
      <dgm:prSet presAssocID="{6A8F496B-3A54-4FE6-B73B-345CFFA78CE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0453C1F-0D49-4CD6-A859-79B6D5C09F59}" type="presOf" srcId="{B9B2C619-CCE3-405D-BBC4-7E7E388706CE}" destId="{AE19C9D1-DD69-4A42-84AD-A645600E6A0D}" srcOrd="0" destOrd="0" presId="urn:microsoft.com/office/officeart/2016/7/layout/BasicLinearProcessNumbered"/>
    <dgm:cxn modelId="{00F37421-567D-4217-86D1-1A93689C85E8}" srcId="{2D4D2794-2136-4F46-980F-B4646B93BDFF}" destId="{09289F60-AE16-47C1-8D9F-07D92E21E0D2}" srcOrd="0" destOrd="0" parTransId="{60B19EC3-01EA-4F9F-8BE2-86A0ACBBA3D2}" sibTransId="{A5CD8FA3-A477-4FAE-8CA8-7E3386A252F9}"/>
    <dgm:cxn modelId="{31DB3426-527F-489D-A76A-0F9DB1EB273B}" srcId="{2D4D2794-2136-4F46-980F-B4646B93BDFF}" destId="{6A8F496B-3A54-4FE6-B73B-345CFFA78CEB}" srcOrd="2" destOrd="0" parTransId="{556FDC53-D210-43F3-859C-5EB972834A89}" sibTransId="{CD3970C8-D007-4FBB-BC2F-DA7C204CC8AF}"/>
    <dgm:cxn modelId="{4C432E35-9CE0-4362-8693-4D4A533473AD}" type="presOf" srcId="{6A8F496B-3A54-4FE6-B73B-345CFFA78CEB}" destId="{C049B434-C8BE-431F-94C8-624197405616}" srcOrd="1" destOrd="0" presId="urn:microsoft.com/office/officeart/2016/7/layout/BasicLinearProcessNumbered"/>
    <dgm:cxn modelId="{E71F033F-358E-4EA0-8DC9-D1C45528EC85}" type="presOf" srcId="{CD3970C8-D007-4FBB-BC2F-DA7C204CC8AF}" destId="{E8C3DF55-050B-40E9-9FB6-5BA3E5A32D66}" srcOrd="0" destOrd="0" presId="urn:microsoft.com/office/officeart/2016/7/layout/BasicLinearProcessNumbered"/>
    <dgm:cxn modelId="{6B945778-21EA-46AD-A16A-A62678E07496}" type="presOf" srcId="{09289F60-AE16-47C1-8D9F-07D92E21E0D2}" destId="{88B03D9F-F270-4CA8-9855-C71723C2DE5D}" srcOrd="0" destOrd="0" presId="urn:microsoft.com/office/officeart/2016/7/layout/BasicLinearProcessNumbered"/>
    <dgm:cxn modelId="{38EC745A-C732-474B-9893-BBFE727C59DE}" type="presOf" srcId="{09289F60-AE16-47C1-8D9F-07D92E21E0D2}" destId="{516009CC-EAFE-4D7D-AE57-6D49237B66F3}" srcOrd="1" destOrd="0" presId="urn:microsoft.com/office/officeart/2016/7/layout/BasicLinearProcessNumbered"/>
    <dgm:cxn modelId="{10F036B4-8580-41B6-A6E6-2341118058FA}" type="presOf" srcId="{2D4D2794-2136-4F46-980F-B4646B93BDFF}" destId="{4F04B1BE-4FE5-4B3A-ADA4-1CF0C154D94C}" srcOrd="0" destOrd="0" presId="urn:microsoft.com/office/officeart/2016/7/layout/BasicLinearProcessNumbered"/>
    <dgm:cxn modelId="{869905C8-8C34-495B-A1F4-369264AC0491}" type="presOf" srcId="{6A8F496B-3A54-4FE6-B73B-345CFFA78CEB}" destId="{F1887B0E-9743-4749-85E8-C23CFC1A517A}" srcOrd="0" destOrd="0" presId="urn:microsoft.com/office/officeart/2016/7/layout/BasicLinearProcessNumbered"/>
    <dgm:cxn modelId="{D727AED6-73B2-4796-AA43-ABD414898A6E}" srcId="{2D4D2794-2136-4F46-980F-B4646B93BDFF}" destId="{B9B2C619-CCE3-405D-BBC4-7E7E388706CE}" srcOrd="1" destOrd="0" parTransId="{AC439AEB-7BBC-44BB-ACA1-C8B2E3BC090C}" sibTransId="{D555CAAA-D2BD-4097-BA7A-1BB1BCC125E5}"/>
    <dgm:cxn modelId="{0A2A56E5-F91D-4F14-B998-CE1F1DE3E102}" type="presOf" srcId="{B9B2C619-CCE3-405D-BBC4-7E7E388706CE}" destId="{1D927867-E2E0-4535-BBC5-300F7ACE3E3B}" srcOrd="1" destOrd="0" presId="urn:microsoft.com/office/officeart/2016/7/layout/BasicLinearProcessNumbered"/>
    <dgm:cxn modelId="{7A07AAED-E374-440F-AFC2-8A7114E5D78D}" type="presOf" srcId="{D555CAAA-D2BD-4097-BA7A-1BB1BCC125E5}" destId="{CE0532C2-B8EC-4DC6-AD7C-4C096D4D82C1}" srcOrd="0" destOrd="0" presId="urn:microsoft.com/office/officeart/2016/7/layout/BasicLinearProcessNumbered"/>
    <dgm:cxn modelId="{29A8CEF5-09AA-46FA-8BF4-B070350D9AC5}" type="presOf" srcId="{A5CD8FA3-A477-4FAE-8CA8-7E3386A252F9}" destId="{0ABB42BC-BCC0-4358-BB0D-7B589E842456}" srcOrd="0" destOrd="0" presId="urn:microsoft.com/office/officeart/2016/7/layout/BasicLinearProcessNumbered"/>
    <dgm:cxn modelId="{EAA593CA-64F8-4A97-A03D-86F14954E2DC}" type="presParOf" srcId="{4F04B1BE-4FE5-4B3A-ADA4-1CF0C154D94C}" destId="{3EB97B15-1E8A-4F73-8938-CBA0E600E933}" srcOrd="0" destOrd="0" presId="urn:microsoft.com/office/officeart/2016/7/layout/BasicLinearProcessNumbered"/>
    <dgm:cxn modelId="{41DB71D7-88D3-46A2-88E7-F9C73895D842}" type="presParOf" srcId="{3EB97B15-1E8A-4F73-8938-CBA0E600E933}" destId="{88B03D9F-F270-4CA8-9855-C71723C2DE5D}" srcOrd="0" destOrd="0" presId="urn:microsoft.com/office/officeart/2016/7/layout/BasicLinearProcessNumbered"/>
    <dgm:cxn modelId="{564FFBAC-A4A0-4549-A1A4-0FE70505D76F}" type="presParOf" srcId="{3EB97B15-1E8A-4F73-8938-CBA0E600E933}" destId="{0ABB42BC-BCC0-4358-BB0D-7B589E842456}" srcOrd="1" destOrd="0" presId="urn:microsoft.com/office/officeart/2016/7/layout/BasicLinearProcessNumbered"/>
    <dgm:cxn modelId="{DD4EB744-9D9A-41E6-BC38-3BD23983B984}" type="presParOf" srcId="{3EB97B15-1E8A-4F73-8938-CBA0E600E933}" destId="{C95EB1C2-B43A-4DDD-8389-3EED377F72C4}" srcOrd="2" destOrd="0" presId="urn:microsoft.com/office/officeart/2016/7/layout/BasicLinearProcessNumbered"/>
    <dgm:cxn modelId="{84B26C2E-9F9D-4F8F-ABBA-CDF78088BE1D}" type="presParOf" srcId="{3EB97B15-1E8A-4F73-8938-CBA0E600E933}" destId="{516009CC-EAFE-4D7D-AE57-6D49237B66F3}" srcOrd="3" destOrd="0" presId="urn:microsoft.com/office/officeart/2016/7/layout/BasicLinearProcessNumbered"/>
    <dgm:cxn modelId="{DDA02AA0-D682-4F34-A769-3C73E6A6C394}" type="presParOf" srcId="{4F04B1BE-4FE5-4B3A-ADA4-1CF0C154D94C}" destId="{D40BA9C3-46DD-4403-8B8E-0E72D7CB0084}" srcOrd="1" destOrd="0" presId="urn:microsoft.com/office/officeart/2016/7/layout/BasicLinearProcessNumbered"/>
    <dgm:cxn modelId="{070E3143-3471-4E3B-8AB4-B354F5A07BD0}" type="presParOf" srcId="{4F04B1BE-4FE5-4B3A-ADA4-1CF0C154D94C}" destId="{67390B4B-507D-4E9D-BCFD-8C7D4927DA78}" srcOrd="2" destOrd="0" presId="urn:microsoft.com/office/officeart/2016/7/layout/BasicLinearProcessNumbered"/>
    <dgm:cxn modelId="{32280737-297F-486D-81CD-6A615B045DA9}" type="presParOf" srcId="{67390B4B-507D-4E9D-BCFD-8C7D4927DA78}" destId="{AE19C9D1-DD69-4A42-84AD-A645600E6A0D}" srcOrd="0" destOrd="0" presId="urn:microsoft.com/office/officeart/2016/7/layout/BasicLinearProcessNumbered"/>
    <dgm:cxn modelId="{B6972754-4FCB-4F3E-9D82-E9B4E6EC5D54}" type="presParOf" srcId="{67390B4B-507D-4E9D-BCFD-8C7D4927DA78}" destId="{CE0532C2-B8EC-4DC6-AD7C-4C096D4D82C1}" srcOrd="1" destOrd="0" presId="urn:microsoft.com/office/officeart/2016/7/layout/BasicLinearProcessNumbered"/>
    <dgm:cxn modelId="{E98CE06D-D5D5-48C0-93A2-46D600705397}" type="presParOf" srcId="{67390B4B-507D-4E9D-BCFD-8C7D4927DA78}" destId="{F9481934-D666-4608-A5FF-9F5ABB026F13}" srcOrd="2" destOrd="0" presId="urn:microsoft.com/office/officeart/2016/7/layout/BasicLinearProcessNumbered"/>
    <dgm:cxn modelId="{7E22F82B-7F11-48F6-89DB-050DF3724F63}" type="presParOf" srcId="{67390B4B-507D-4E9D-BCFD-8C7D4927DA78}" destId="{1D927867-E2E0-4535-BBC5-300F7ACE3E3B}" srcOrd="3" destOrd="0" presId="urn:microsoft.com/office/officeart/2016/7/layout/BasicLinearProcessNumbered"/>
    <dgm:cxn modelId="{F69FFC1B-FA15-424D-95F4-F62D39C6E609}" type="presParOf" srcId="{4F04B1BE-4FE5-4B3A-ADA4-1CF0C154D94C}" destId="{4E54E0C5-1B37-4356-8FD2-D5FE044AD533}" srcOrd="3" destOrd="0" presId="urn:microsoft.com/office/officeart/2016/7/layout/BasicLinearProcessNumbered"/>
    <dgm:cxn modelId="{9E13AF81-C755-4BDD-9586-E2DF45767A92}" type="presParOf" srcId="{4F04B1BE-4FE5-4B3A-ADA4-1CF0C154D94C}" destId="{C1BBF980-C2BA-445E-AE7B-FC5BE7D7F831}" srcOrd="4" destOrd="0" presId="urn:microsoft.com/office/officeart/2016/7/layout/BasicLinearProcessNumbered"/>
    <dgm:cxn modelId="{6C7C798F-B9C3-4AD0-A975-B6D40AACDDE6}" type="presParOf" srcId="{C1BBF980-C2BA-445E-AE7B-FC5BE7D7F831}" destId="{F1887B0E-9743-4749-85E8-C23CFC1A517A}" srcOrd="0" destOrd="0" presId="urn:microsoft.com/office/officeart/2016/7/layout/BasicLinearProcessNumbered"/>
    <dgm:cxn modelId="{8ADA8179-0FD1-4A57-889E-D26819B3B5BA}" type="presParOf" srcId="{C1BBF980-C2BA-445E-AE7B-FC5BE7D7F831}" destId="{E8C3DF55-050B-40E9-9FB6-5BA3E5A32D66}" srcOrd="1" destOrd="0" presId="urn:microsoft.com/office/officeart/2016/7/layout/BasicLinearProcessNumbered"/>
    <dgm:cxn modelId="{D2FB766A-FA94-408D-AE4C-80425F371679}" type="presParOf" srcId="{C1BBF980-C2BA-445E-AE7B-FC5BE7D7F831}" destId="{8F92A086-D550-4ACD-AE52-6030B58C27F6}" srcOrd="2" destOrd="0" presId="urn:microsoft.com/office/officeart/2016/7/layout/BasicLinearProcessNumbered"/>
    <dgm:cxn modelId="{28C3B14E-1D8C-4ADA-8768-F70FE5AC916E}" type="presParOf" srcId="{C1BBF980-C2BA-445E-AE7B-FC5BE7D7F831}" destId="{C049B434-C8BE-431F-94C8-62419740561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97484-218C-4B46-B86B-A88D5C5799A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842CED-F549-4E12-AE76-8617FF5FCC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• Python official documentation.</a:t>
          </a:r>
        </a:p>
        <a:p>
          <a:pPr>
            <a:lnSpc>
              <a:spcPct val="100000"/>
            </a:lnSpc>
          </a:pPr>
          <a:r>
            <a:rPr lang="en-IN" dirty="0"/>
            <a:t>(</a:t>
          </a:r>
          <a:r>
            <a:rPr lang="en-IN" dirty="0">
              <a:hlinkClick xmlns:r="http://schemas.openxmlformats.org/officeDocument/2006/relationships" r:id="rId1" tooltip="https://docs.python.org/"/>
            </a:rPr>
            <a:t>https://docs.python.org</a:t>
          </a:r>
          <a:r>
            <a:rPr lang="en-IN" dirty="0"/>
            <a:t>)</a:t>
          </a:r>
          <a:endParaRPr lang="en-US" dirty="0"/>
        </a:p>
      </dgm:t>
    </dgm:pt>
    <dgm:pt modelId="{D9964F1B-0F06-4D55-82C3-D71CE11176E2}" type="parTrans" cxnId="{0462B1F1-872F-4CA4-BD0F-FF9A0703A10F}">
      <dgm:prSet/>
      <dgm:spPr/>
      <dgm:t>
        <a:bodyPr/>
        <a:lstStyle/>
        <a:p>
          <a:endParaRPr lang="en-US"/>
        </a:p>
      </dgm:t>
    </dgm:pt>
    <dgm:pt modelId="{2EB3F9D3-352A-4548-A017-447E577D1569}" type="sibTrans" cxnId="{0462B1F1-872F-4CA4-BD0F-FF9A0703A1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018D1C-8A84-445E-BC65-1039A333B6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• Tkinter GUI examples on </a:t>
          </a:r>
          <a:r>
            <a:rPr lang="en-US" b="0" i="0" dirty="0" err="1"/>
            <a:t>Github</a:t>
          </a:r>
          <a:endParaRPr lang="en-US" b="0" i="0" dirty="0"/>
        </a:p>
        <a:p>
          <a:pPr>
            <a:lnSpc>
              <a:spcPct val="100000"/>
            </a:lnSpc>
          </a:pPr>
          <a:r>
            <a:rPr lang="en-US" b="0" i="0" dirty="0"/>
            <a:t>Stake Overflow for troubleshooting errors</a:t>
          </a:r>
          <a:endParaRPr lang="en-US" dirty="0"/>
        </a:p>
      </dgm:t>
    </dgm:pt>
    <dgm:pt modelId="{4C2242D8-7E5C-478D-85D1-2BAFBEC430A3}" type="parTrans" cxnId="{D5B935D8-9B58-42E7-92AF-74C15CE953DF}">
      <dgm:prSet/>
      <dgm:spPr/>
      <dgm:t>
        <a:bodyPr/>
        <a:lstStyle/>
        <a:p>
          <a:endParaRPr lang="en-US"/>
        </a:p>
      </dgm:t>
    </dgm:pt>
    <dgm:pt modelId="{08CE0DC7-BFF0-4A60-BF21-80F4684FE161}" type="sibTrans" cxnId="{D5B935D8-9B58-42E7-92AF-74C15CE953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643371-DEAF-48AB-9C22-AE9BB3E144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• Math module reference.</a:t>
          </a:r>
        </a:p>
        <a:p>
          <a:pPr>
            <a:lnSpc>
              <a:spcPct val="100000"/>
            </a:lnSpc>
          </a:pPr>
          <a:r>
            <a:rPr lang="en-IN" dirty="0"/>
            <a:t>(</a:t>
          </a:r>
          <a:r>
            <a:rPr lang="en-IN" dirty="0">
              <a:hlinkClick xmlns:r="http://schemas.openxmlformats.org/officeDocument/2006/relationships" r:id="rId2" tooltip="https://docs.python.org/3/library/math.html"/>
            </a:rPr>
            <a:t>https://docs.python.org/3/library/math.html</a:t>
          </a:r>
          <a:r>
            <a:rPr lang="en-IN" dirty="0"/>
            <a:t>)</a:t>
          </a:r>
          <a:endParaRPr lang="en-US" dirty="0"/>
        </a:p>
      </dgm:t>
    </dgm:pt>
    <dgm:pt modelId="{E5470159-41F6-4EA7-A870-D9CAF47E7DB2}" type="parTrans" cxnId="{7807C6AF-54CE-4659-9C31-2CB1619949A6}">
      <dgm:prSet/>
      <dgm:spPr/>
      <dgm:t>
        <a:bodyPr/>
        <a:lstStyle/>
        <a:p>
          <a:endParaRPr lang="en-US"/>
        </a:p>
      </dgm:t>
    </dgm:pt>
    <dgm:pt modelId="{8D893E84-EE27-416F-8ABC-19B2BF84D629}" type="sibTrans" cxnId="{7807C6AF-54CE-4659-9C31-2CB1619949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61385A-C995-445A-803C-89D8B3C74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• TutorialsPoint / </a:t>
          </a:r>
          <a:r>
            <a:rPr lang="en-US" b="0" i="0" dirty="0" err="1"/>
            <a:t>GeeksforGeeks</a:t>
          </a:r>
          <a:r>
            <a:rPr lang="en-US" b="0" i="0" dirty="0"/>
            <a:t> (</a:t>
          </a:r>
          <a:r>
            <a:rPr lang="en-US" b="0" i="0" dirty="0" err="1"/>
            <a:t>tkinter</a:t>
          </a:r>
          <a:r>
            <a:rPr lang="en-US" b="0" i="0" dirty="0"/>
            <a:t> tutorials)</a:t>
          </a:r>
          <a:endParaRPr lang="en-US" dirty="0"/>
        </a:p>
      </dgm:t>
    </dgm:pt>
    <dgm:pt modelId="{9ADF22D0-B593-40AB-BD81-05459EF291AB}" type="parTrans" cxnId="{6AE07105-0AB8-4872-8A40-AA839432DBBE}">
      <dgm:prSet/>
      <dgm:spPr/>
      <dgm:t>
        <a:bodyPr/>
        <a:lstStyle/>
        <a:p>
          <a:endParaRPr lang="en-US"/>
        </a:p>
      </dgm:t>
    </dgm:pt>
    <dgm:pt modelId="{2E1AC8F7-55EA-4B25-BEC1-2E7AC89273EB}" type="sibTrans" cxnId="{6AE07105-0AB8-4872-8A40-AA839432DBBE}">
      <dgm:prSet/>
      <dgm:spPr/>
      <dgm:t>
        <a:bodyPr/>
        <a:lstStyle/>
        <a:p>
          <a:endParaRPr lang="en-US"/>
        </a:p>
      </dgm:t>
    </dgm:pt>
    <dgm:pt modelId="{7640C799-4DD4-4A57-B941-2112208A23FA}" type="pres">
      <dgm:prSet presAssocID="{00F97484-218C-4B46-B86B-A88D5C5799AC}" presName="root" presStyleCnt="0">
        <dgm:presLayoutVars>
          <dgm:dir/>
          <dgm:resizeHandles val="exact"/>
        </dgm:presLayoutVars>
      </dgm:prSet>
      <dgm:spPr/>
    </dgm:pt>
    <dgm:pt modelId="{F1B902B7-3171-4F52-BE36-77835397431F}" type="pres">
      <dgm:prSet presAssocID="{00F97484-218C-4B46-B86B-A88D5C5799AC}" presName="container" presStyleCnt="0">
        <dgm:presLayoutVars>
          <dgm:dir/>
          <dgm:resizeHandles val="exact"/>
        </dgm:presLayoutVars>
      </dgm:prSet>
      <dgm:spPr/>
    </dgm:pt>
    <dgm:pt modelId="{6C530F9F-40A2-44DC-ABBE-0AEF49CBD701}" type="pres">
      <dgm:prSet presAssocID="{CB842CED-F549-4E12-AE76-8617FF5FCCF8}" presName="compNode" presStyleCnt="0"/>
      <dgm:spPr/>
    </dgm:pt>
    <dgm:pt modelId="{52321416-9610-47FF-8953-3782BB15831D}" type="pres">
      <dgm:prSet presAssocID="{CB842CED-F549-4E12-AE76-8617FF5FCCF8}" presName="iconBgRect" presStyleLbl="bgShp" presStyleIdx="0" presStyleCnt="4"/>
      <dgm:spPr/>
    </dgm:pt>
    <dgm:pt modelId="{A541D4BC-D514-4AAA-B964-8068F90CEF50}" type="pres">
      <dgm:prSet presAssocID="{CB842CED-F549-4E12-AE76-8617FF5FCCF8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0A78467-4C71-4E9E-B116-297EB42D53EB}" type="pres">
      <dgm:prSet presAssocID="{CB842CED-F549-4E12-AE76-8617FF5FCCF8}" presName="spaceRect" presStyleCnt="0"/>
      <dgm:spPr/>
    </dgm:pt>
    <dgm:pt modelId="{84A20DF8-A17C-40E7-A61F-4D8D01CC6020}" type="pres">
      <dgm:prSet presAssocID="{CB842CED-F549-4E12-AE76-8617FF5FCCF8}" presName="textRect" presStyleLbl="revTx" presStyleIdx="0" presStyleCnt="4">
        <dgm:presLayoutVars>
          <dgm:chMax val="1"/>
          <dgm:chPref val="1"/>
        </dgm:presLayoutVars>
      </dgm:prSet>
      <dgm:spPr/>
    </dgm:pt>
    <dgm:pt modelId="{48F1882B-F166-414B-8B6C-017EDA456A8E}" type="pres">
      <dgm:prSet presAssocID="{2EB3F9D3-352A-4548-A017-447E577D1569}" presName="sibTrans" presStyleLbl="sibTrans2D1" presStyleIdx="0" presStyleCnt="0"/>
      <dgm:spPr/>
    </dgm:pt>
    <dgm:pt modelId="{FD5B212D-2C5B-4CD6-800F-E5805C0B0906}" type="pres">
      <dgm:prSet presAssocID="{27018D1C-8A84-445E-BC65-1039A333B697}" presName="compNode" presStyleCnt="0"/>
      <dgm:spPr/>
    </dgm:pt>
    <dgm:pt modelId="{696422C4-B2F9-41CA-9857-3BF62B7704DC}" type="pres">
      <dgm:prSet presAssocID="{27018D1C-8A84-445E-BC65-1039A333B697}" presName="iconBgRect" presStyleLbl="bgShp" presStyleIdx="1" presStyleCnt="4"/>
      <dgm:spPr/>
    </dgm:pt>
    <dgm:pt modelId="{97AA9F6A-6C7C-45A7-92B4-55F7D68D5F66}" type="pres">
      <dgm:prSet presAssocID="{27018D1C-8A84-445E-BC65-1039A333B697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EE91C3F0-ED71-4144-8920-1EF742A5479A}" type="pres">
      <dgm:prSet presAssocID="{27018D1C-8A84-445E-BC65-1039A333B697}" presName="spaceRect" presStyleCnt="0"/>
      <dgm:spPr/>
    </dgm:pt>
    <dgm:pt modelId="{307DCBFB-BDF3-4D3C-A722-86D08F58A684}" type="pres">
      <dgm:prSet presAssocID="{27018D1C-8A84-445E-BC65-1039A333B697}" presName="textRect" presStyleLbl="revTx" presStyleIdx="1" presStyleCnt="4">
        <dgm:presLayoutVars>
          <dgm:chMax val="1"/>
          <dgm:chPref val="1"/>
        </dgm:presLayoutVars>
      </dgm:prSet>
      <dgm:spPr/>
    </dgm:pt>
    <dgm:pt modelId="{4C56DDD6-14FE-44B6-AF1E-A01497E0D25F}" type="pres">
      <dgm:prSet presAssocID="{08CE0DC7-BFF0-4A60-BF21-80F4684FE161}" presName="sibTrans" presStyleLbl="sibTrans2D1" presStyleIdx="0" presStyleCnt="0"/>
      <dgm:spPr/>
    </dgm:pt>
    <dgm:pt modelId="{123D204D-3353-4170-BD26-13956C0F952C}" type="pres">
      <dgm:prSet presAssocID="{AC643371-DEAF-48AB-9C22-AE9BB3E14442}" presName="compNode" presStyleCnt="0"/>
      <dgm:spPr/>
    </dgm:pt>
    <dgm:pt modelId="{D321D2D1-0A55-4815-9D85-0F09F90D9A49}" type="pres">
      <dgm:prSet presAssocID="{AC643371-DEAF-48AB-9C22-AE9BB3E14442}" presName="iconBgRect" presStyleLbl="bgShp" presStyleIdx="2" presStyleCnt="4"/>
      <dgm:spPr/>
    </dgm:pt>
    <dgm:pt modelId="{E04E9754-BE75-4EC8-82CD-34200A6FC458}" type="pres">
      <dgm:prSet presAssocID="{AC643371-DEAF-48AB-9C22-AE9BB3E14442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796A0933-1027-449D-8817-2E0B3E7B12C1}" type="pres">
      <dgm:prSet presAssocID="{AC643371-DEAF-48AB-9C22-AE9BB3E14442}" presName="spaceRect" presStyleCnt="0"/>
      <dgm:spPr/>
    </dgm:pt>
    <dgm:pt modelId="{DCE8AE90-0C67-4F6D-8EDA-8383522EECA9}" type="pres">
      <dgm:prSet presAssocID="{AC643371-DEAF-48AB-9C22-AE9BB3E14442}" presName="textRect" presStyleLbl="revTx" presStyleIdx="2" presStyleCnt="4">
        <dgm:presLayoutVars>
          <dgm:chMax val="1"/>
          <dgm:chPref val="1"/>
        </dgm:presLayoutVars>
      </dgm:prSet>
      <dgm:spPr/>
    </dgm:pt>
    <dgm:pt modelId="{F11AE611-6840-4793-A0F2-C1E238484B4C}" type="pres">
      <dgm:prSet presAssocID="{8D893E84-EE27-416F-8ABC-19B2BF84D629}" presName="sibTrans" presStyleLbl="sibTrans2D1" presStyleIdx="0" presStyleCnt="0"/>
      <dgm:spPr/>
    </dgm:pt>
    <dgm:pt modelId="{64F1FBF1-F327-4E1A-94BE-59D4F714BD5E}" type="pres">
      <dgm:prSet presAssocID="{0761385A-C995-445A-803C-89D8B3C742D4}" presName="compNode" presStyleCnt="0"/>
      <dgm:spPr/>
    </dgm:pt>
    <dgm:pt modelId="{665F1BB8-E7E6-4825-A911-ED16BC9B2F88}" type="pres">
      <dgm:prSet presAssocID="{0761385A-C995-445A-803C-89D8B3C742D4}" presName="iconBgRect" presStyleLbl="bgShp" presStyleIdx="3" presStyleCnt="4"/>
      <dgm:spPr/>
    </dgm:pt>
    <dgm:pt modelId="{B83D6D7D-C2F2-4187-BA8C-4F1FCCC31DF5}" type="pres">
      <dgm:prSet presAssocID="{0761385A-C995-445A-803C-89D8B3C742D4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E1E1675E-9FD6-4C78-AF47-F94532AE29C2}" type="pres">
      <dgm:prSet presAssocID="{0761385A-C995-445A-803C-89D8B3C742D4}" presName="spaceRect" presStyleCnt="0"/>
      <dgm:spPr/>
    </dgm:pt>
    <dgm:pt modelId="{BD070928-70ED-4AFF-B363-C32C4C7EDEDE}" type="pres">
      <dgm:prSet presAssocID="{0761385A-C995-445A-803C-89D8B3C742D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E07105-0AB8-4872-8A40-AA839432DBBE}" srcId="{00F97484-218C-4B46-B86B-A88D5C5799AC}" destId="{0761385A-C995-445A-803C-89D8B3C742D4}" srcOrd="3" destOrd="0" parTransId="{9ADF22D0-B593-40AB-BD81-05459EF291AB}" sibTransId="{2E1AC8F7-55EA-4B25-BEC1-2E7AC89273EB}"/>
    <dgm:cxn modelId="{B4F0150B-DB3E-44EC-A29A-6E1029711B14}" type="presOf" srcId="{CB842CED-F549-4E12-AE76-8617FF5FCCF8}" destId="{84A20DF8-A17C-40E7-A61F-4D8D01CC6020}" srcOrd="0" destOrd="0" presId="urn:microsoft.com/office/officeart/2018/2/layout/IconCircleList"/>
    <dgm:cxn modelId="{A0E08E3A-5C63-4CFA-9F06-A2A1FF8016C5}" type="presOf" srcId="{08CE0DC7-BFF0-4A60-BF21-80F4684FE161}" destId="{4C56DDD6-14FE-44B6-AF1E-A01497E0D25F}" srcOrd="0" destOrd="0" presId="urn:microsoft.com/office/officeart/2018/2/layout/IconCircleList"/>
    <dgm:cxn modelId="{9CDC3941-2965-4246-9569-25550CA69AB4}" type="presOf" srcId="{2EB3F9D3-352A-4548-A017-447E577D1569}" destId="{48F1882B-F166-414B-8B6C-017EDA456A8E}" srcOrd="0" destOrd="0" presId="urn:microsoft.com/office/officeart/2018/2/layout/IconCircleList"/>
    <dgm:cxn modelId="{7A3D6542-2C64-438A-B70C-61253753375B}" type="presOf" srcId="{00F97484-218C-4B46-B86B-A88D5C5799AC}" destId="{7640C799-4DD4-4A57-B941-2112208A23FA}" srcOrd="0" destOrd="0" presId="urn:microsoft.com/office/officeart/2018/2/layout/IconCircleList"/>
    <dgm:cxn modelId="{919C6B85-0DA7-4373-A324-8AD7E012ED46}" type="presOf" srcId="{27018D1C-8A84-445E-BC65-1039A333B697}" destId="{307DCBFB-BDF3-4D3C-A722-86D08F58A684}" srcOrd="0" destOrd="0" presId="urn:microsoft.com/office/officeart/2018/2/layout/IconCircleList"/>
    <dgm:cxn modelId="{57B75C98-CB78-427E-A21D-50A0A137C4DD}" type="presOf" srcId="{AC643371-DEAF-48AB-9C22-AE9BB3E14442}" destId="{DCE8AE90-0C67-4F6D-8EDA-8383522EECA9}" srcOrd="0" destOrd="0" presId="urn:microsoft.com/office/officeart/2018/2/layout/IconCircleList"/>
    <dgm:cxn modelId="{7807C6AF-54CE-4659-9C31-2CB1619949A6}" srcId="{00F97484-218C-4B46-B86B-A88D5C5799AC}" destId="{AC643371-DEAF-48AB-9C22-AE9BB3E14442}" srcOrd="2" destOrd="0" parTransId="{E5470159-41F6-4EA7-A870-D9CAF47E7DB2}" sibTransId="{8D893E84-EE27-416F-8ABC-19B2BF84D629}"/>
    <dgm:cxn modelId="{12735DCB-3878-4529-BEDA-08BB9EE37ED8}" type="presOf" srcId="{8D893E84-EE27-416F-8ABC-19B2BF84D629}" destId="{F11AE611-6840-4793-A0F2-C1E238484B4C}" srcOrd="0" destOrd="0" presId="urn:microsoft.com/office/officeart/2018/2/layout/IconCircleList"/>
    <dgm:cxn modelId="{D5B935D8-9B58-42E7-92AF-74C15CE953DF}" srcId="{00F97484-218C-4B46-B86B-A88D5C5799AC}" destId="{27018D1C-8A84-445E-BC65-1039A333B697}" srcOrd="1" destOrd="0" parTransId="{4C2242D8-7E5C-478D-85D1-2BAFBEC430A3}" sibTransId="{08CE0DC7-BFF0-4A60-BF21-80F4684FE161}"/>
    <dgm:cxn modelId="{0462B1F1-872F-4CA4-BD0F-FF9A0703A10F}" srcId="{00F97484-218C-4B46-B86B-A88D5C5799AC}" destId="{CB842CED-F549-4E12-AE76-8617FF5FCCF8}" srcOrd="0" destOrd="0" parTransId="{D9964F1B-0F06-4D55-82C3-D71CE11176E2}" sibTransId="{2EB3F9D3-352A-4548-A017-447E577D1569}"/>
    <dgm:cxn modelId="{6F93F3F3-7E12-4801-9565-4AEB86F376B5}" type="presOf" srcId="{0761385A-C995-445A-803C-89D8B3C742D4}" destId="{BD070928-70ED-4AFF-B363-C32C4C7EDEDE}" srcOrd="0" destOrd="0" presId="urn:microsoft.com/office/officeart/2018/2/layout/IconCircleList"/>
    <dgm:cxn modelId="{EA474876-B4A3-4F35-B243-8AFE6389E0A1}" type="presParOf" srcId="{7640C799-4DD4-4A57-B941-2112208A23FA}" destId="{F1B902B7-3171-4F52-BE36-77835397431F}" srcOrd="0" destOrd="0" presId="urn:microsoft.com/office/officeart/2018/2/layout/IconCircleList"/>
    <dgm:cxn modelId="{B7F47E69-4F40-4B0B-B532-698CCF3DBEAE}" type="presParOf" srcId="{F1B902B7-3171-4F52-BE36-77835397431F}" destId="{6C530F9F-40A2-44DC-ABBE-0AEF49CBD701}" srcOrd="0" destOrd="0" presId="urn:microsoft.com/office/officeart/2018/2/layout/IconCircleList"/>
    <dgm:cxn modelId="{76ECD4DB-A087-420A-9C74-73327E42B44A}" type="presParOf" srcId="{6C530F9F-40A2-44DC-ABBE-0AEF49CBD701}" destId="{52321416-9610-47FF-8953-3782BB15831D}" srcOrd="0" destOrd="0" presId="urn:microsoft.com/office/officeart/2018/2/layout/IconCircleList"/>
    <dgm:cxn modelId="{BBAD7304-AB56-4FB6-A28D-4CAC102304D7}" type="presParOf" srcId="{6C530F9F-40A2-44DC-ABBE-0AEF49CBD701}" destId="{A541D4BC-D514-4AAA-B964-8068F90CEF50}" srcOrd="1" destOrd="0" presId="urn:microsoft.com/office/officeart/2018/2/layout/IconCircleList"/>
    <dgm:cxn modelId="{B3D776E4-8796-4710-8754-00CA110B890D}" type="presParOf" srcId="{6C530F9F-40A2-44DC-ABBE-0AEF49CBD701}" destId="{50A78467-4C71-4E9E-B116-297EB42D53EB}" srcOrd="2" destOrd="0" presId="urn:microsoft.com/office/officeart/2018/2/layout/IconCircleList"/>
    <dgm:cxn modelId="{BCC7B000-7ABC-46EB-94F5-20A55AB6FCEB}" type="presParOf" srcId="{6C530F9F-40A2-44DC-ABBE-0AEF49CBD701}" destId="{84A20DF8-A17C-40E7-A61F-4D8D01CC6020}" srcOrd="3" destOrd="0" presId="urn:microsoft.com/office/officeart/2018/2/layout/IconCircleList"/>
    <dgm:cxn modelId="{E1551496-96E0-4306-BD1D-9A876DFBA1C4}" type="presParOf" srcId="{F1B902B7-3171-4F52-BE36-77835397431F}" destId="{48F1882B-F166-414B-8B6C-017EDA456A8E}" srcOrd="1" destOrd="0" presId="urn:microsoft.com/office/officeart/2018/2/layout/IconCircleList"/>
    <dgm:cxn modelId="{A3B734AB-C20A-4570-84C5-CB634EE72477}" type="presParOf" srcId="{F1B902B7-3171-4F52-BE36-77835397431F}" destId="{FD5B212D-2C5B-4CD6-800F-E5805C0B0906}" srcOrd="2" destOrd="0" presId="urn:microsoft.com/office/officeart/2018/2/layout/IconCircleList"/>
    <dgm:cxn modelId="{0DA21497-73A2-44A3-9BA1-CF4856B554BA}" type="presParOf" srcId="{FD5B212D-2C5B-4CD6-800F-E5805C0B0906}" destId="{696422C4-B2F9-41CA-9857-3BF62B7704DC}" srcOrd="0" destOrd="0" presId="urn:microsoft.com/office/officeart/2018/2/layout/IconCircleList"/>
    <dgm:cxn modelId="{1E746379-51AD-4FEA-958E-FECBC5AB955D}" type="presParOf" srcId="{FD5B212D-2C5B-4CD6-800F-E5805C0B0906}" destId="{97AA9F6A-6C7C-45A7-92B4-55F7D68D5F66}" srcOrd="1" destOrd="0" presId="urn:microsoft.com/office/officeart/2018/2/layout/IconCircleList"/>
    <dgm:cxn modelId="{9BAD0E82-43F7-47DC-A57A-C5496E714628}" type="presParOf" srcId="{FD5B212D-2C5B-4CD6-800F-E5805C0B0906}" destId="{EE91C3F0-ED71-4144-8920-1EF742A5479A}" srcOrd="2" destOrd="0" presId="urn:microsoft.com/office/officeart/2018/2/layout/IconCircleList"/>
    <dgm:cxn modelId="{E7962EE9-5BD7-40F4-B833-0975AF4F788C}" type="presParOf" srcId="{FD5B212D-2C5B-4CD6-800F-E5805C0B0906}" destId="{307DCBFB-BDF3-4D3C-A722-86D08F58A684}" srcOrd="3" destOrd="0" presId="urn:microsoft.com/office/officeart/2018/2/layout/IconCircleList"/>
    <dgm:cxn modelId="{40635F35-4EEF-4E41-B049-D8CC90B02FC3}" type="presParOf" srcId="{F1B902B7-3171-4F52-BE36-77835397431F}" destId="{4C56DDD6-14FE-44B6-AF1E-A01497E0D25F}" srcOrd="3" destOrd="0" presId="urn:microsoft.com/office/officeart/2018/2/layout/IconCircleList"/>
    <dgm:cxn modelId="{21E589B2-5F3F-4D82-953D-D6C29D4E59A7}" type="presParOf" srcId="{F1B902B7-3171-4F52-BE36-77835397431F}" destId="{123D204D-3353-4170-BD26-13956C0F952C}" srcOrd="4" destOrd="0" presId="urn:microsoft.com/office/officeart/2018/2/layout/IconCircleList"/>
    <dgm:cxn modelId="{A45C1490-806D-47DD-8F80-537C50A0B4D5}" type="presParOf" srcId="{123D204D-3353-4170-BD26-13956C0F952C}" destId="{D321D2D1-0A55-4815-9D85-0F09F90D9A49}" srcOrd="0" destOrd="0" presId="urn:microsoft.com/office/officeart/2018/2/layout/IconCircleList"/>
    <dgm:cxn modelId="{4061BC61-FCA0-4CD6-9F10-B4AC03DAE2AF}" type="presParOf" srcId="{123D204D-3353-4170-BD26-13956C0F952C}" destId="{E04E9754-BE75-4EC8-82CD-34200A6FC458}" srcOrd="1" destOrd="0" presId="urn:microsoft.com/office/officeart/2018/2/layout/IconCircleList"/>
    <dgm:cxn modelId="{8FCE6B22-99E9-4279-9E4A-4AEB157F416C}" type="presParOf" srcId="{123D204D-3353-4170-BD26-13956C0F952C}" destId="{796A0933-1027-449D-8817-2E0B3E7B12C1}" srcOrd="2" destOrd="0" presId="urn:microsoft.com/office/officeart/2018/2/layout/IconCircleList"/>
    <dgm:cxn modelId="{48CAC0B0-468B-4461-8AFB-4F59D435ECC3}" type="presParOf" srcId="{123D204D-3353-4170-BD26-13956C0F952C}" destId="{DCE8AE90-0C67-4F6D-8EDA-8383522EECA9}" srcOrd="3" destOrd="0" presId="urn:microsoft.com/office/officeart/2018/2/layout/IconCircleList"/>
    <dgm:cxn modelId="{2FF8C48B-A22E-4556-869F-66486B9F39B4}" type="presParOf" srcId="{F1B902B7-3171-4F52-BE36-77835397431F}" destId="{F11AE611-6840-4793-A0F2-C1E238484B4C}" srcOrd="5" destOrd="0" presId="urn:microsoft.com/office/officeart/2018/2/layout/IconCircleList"/>
    <dgm:cxn modelId="{AC635C29-C6C5-4A75-9C33-960227D7ADF6}" type="presParOf" srcId="{F1B902B7-3171-4F52-BE36-77835397431F}" destId="{64F1FBF1-F327-4E1A-94BE-59D4F714BD5E}" srcOrd="6" destOrd="0" presId="urn:microsoft.com/office/officeart/2018/2/layout/IconCircleList"/>
    <dgm:cxn modelId="{0A427B00-10B9-496E-B9AF-04859CB6928C}" type="presParOf" srcId="{64F1FBF1-F327-4E1A-94BE-59D4F714BD5E}" destId="{665F1BB8-E7E6-4825-A911-ED16BC9B2F88}" srcOrd="0" destOrd="0" presId="urn:microsoft.com/office/officeart/2018/2/layout/IconCircleList"/>
    <dgm:cxn modelId="{D197B6CB-D633-4869-B85E-89B281147C15}" type="presParOf" srcId="{64F1FBF1-F327-4E1A-94BE-59D4F714BD5E}" destId="{B83D6D7D-C2F2-4187-BA8C-4F1FCCC31DF5}" srcOrd="1" destOrd="0" presId="urn:microsoft.com/office/officeart/2018/2/layout/IconCircleList"/>
    <dgm:cxn modelId="{ED005822-98FA-48E8-A9A2-022AC7EFC962}" type="presParOf" srcId="{64F1FBF1-F327-4E1A-94BE-59D4F714BD5E}" destId="{E1E1675E-9FD6-4C78-AF47-F94532AE29C2}" srcOrd="2" destOrd="0" presId="urn:microsoft.com/office/officeart/2018/2/layout/IconCircleList"/>
    <dgm:cxn modelId="{5C553714-FF0B-487B-8F29-79918AD43729}" type="presParOf" srcId="{64F1FBF1-F327-4E1A-94BE-59D4F714BD5E}" destId="{BD070928-70ED-4AFF-B363-C32C4C7EDED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03D9F-F270-4CA8-9855-C71723C2DE5D}">
      <dsp:nvSpPr>
        <dsp:cNvPr id="0" name=""/>
        <dsp:cNvSpPr/>
      </dsp:nvSpPr>
      <dsp:spPr>
        <a:xfrm>
          <a:off x="0" y="294679"/>
          <a:ext cx="2486421" cy="348099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851" tIns="330200" rIns="19385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• Tkinter: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For GUI design.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MATH: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 advanced mathematical operations</a:t>
          </a:r>
        </a:p>
      </dsp:txBody>
      <dsp:txXfrm>
        <a:off x="0" y="1617456"/>
        <a:ext cx="2486421" cy="2088594"/>
      </dsp:txXfrm>
    </dsp:sp>
    <dsp:sp modelId="{0ABB42BC-BCC0-4358-BB0D-7B589E842456}">
      <dsp:nvSpPr>
        <dsp:cNvPr id="0" name=""/>
        <dsp:cNvSpPr/>
      </dsp:nvSpPr>
      <dsp:spPr>
        <a:xfrm>
          <a:off x="721062" y="642778"/>
          <a:ext cx="1044297" cy="10442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17" tIns="12700" rIns="8141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873996" y="795712"/>
        <a:ext cx="738429" cy="738429"/>
      </dsp:txXfrm>
    </dsp:sp>
    <dsp:sp modelId="{C95EB1C2-B43A-4DDD-8389-3EED377F72C4}">
      <dsp:nvSpPr>
        <dsp:cNvPr id="0" name=""/>
        <dsp:cNvSpPr/>
      </dsp:nvSpPr>
      <dsp:spPr>
        <a:xfrm>
          <a:off x="0" y="3775598"/>
          <a:ext cx="248642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9C9D1-DD69-4A42-84AD-A645600E6A0D}">
      <dsp:nvSpPr>
        <dsp:cNvPr id="0" name=""/>
        <dsp:cNvSpPr/>
      </dsp:nvSpPr>
      <dsp:spPr>
        <a:xfrm>
          <a:off x="2735064" y="294679"/>
          <a:ext cx="2486421" cy="348099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851" tIns="330200" rIns="19385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• MESSAGE BOX: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Prepared for error handling, though not used in final version</a:t>
          </a:r>
          <a:endParaRPr lang="en-US" sz="1400" kern="1200" dirty="0"/>
        </a:p>
      </dsp:txBody>
      <dsp:txXfrm>
        <a:off x="2735064" y="1617456"/>
        <a:ext cx="2486421" cy="2088594"/>
      </dsp:txXfrm>
    </dsp:sp>
    <dsp:sp modelId="{CE0532C2-B8EC-4DC6-AD7C-4C096D4D82C1}">
      <dsp:nvSpPr>
        <dsp:cNvPr id="0" name=""/>
        <dsp:cNvSpPr/>
      </dsp:nvSpPr>
      <dsp:spPr>
        <a:xfrm>
          <a:off x="3456126" y="642778"/>
          <a:ext cx="1044297" cy="10442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17" tIns="12700" rIns="8141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09060" y="795712"/>
        <a:ext cx="738429" cy="738429"/>
      </dsp:txXfrm>
    </dsp:sp>
    <dsp:sp modelId="{F9481934-D666-4608-A5FF-9F5ABB026F13}">
      <dsp:nvSpPr>
        <dsp:cNvPr id="0" name=""/>
        <dsp:cNvSpPr/>
      </dsp:nvSpPr>
      <dsp:spPr>
        <a:xfrm>
          <a:off x="2735064" y="3775598"/>
          <a:ext cx="248642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87B0E-9743-4749-85E8-C23CFC1A517A}">
      <dsp:nvSpPr>
        <dsp:cNvPr id="0" name=""/>
        <dsp:cNvSpPr/>
      </dsp:nvSpPr>
      <dsp:spPr>
        <a:xfrm>
          <a:off x="5470128" y="294679"/>
          <a:ext cx="2486421" cy="348099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851" tIns="330200" rIns="19385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• CUSTOM THEMES: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Button color styles for improved UI/UX</a:t>
          </a:r>
          <a:endParaRPr lang="en-US" sz="1400" kern="1200" dirty="0"/>
        </a:p>
      </dsp:txBody>
      <dsp:txXfrm>
        <a:off x="5470128" y="1617456"/>
        <a:ext cx="2486421" cy="2088594"/>
      </dsp:txXfrm>
    </dsp:sp>
    <dsp:sp modelId="{E8C3DF55-050B-40E9-9FB6-5BA3E5A32D66}">
      <dsp:nvSpPr>
        <dsp:cNvPr id="0" name=""/>
        <dsp:cNvSpPr/>
      </dsp:nvSpPr>
      <dsp:spPr>
        <a:xfrm>
          <a:off x="6191190" y="642778"/>
          <a:ext cx="1044297" cy="10442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417" tIns="12700" rIns="8141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344124" y="795712"/>
        <a:ext cx="738429" cy="738429"/>
      </dsp:txXfrm>
    </dsp:sp>
    <dsp:sp modelId="{8F92A086-D550-4ACD-AE52-6030B58C27F6}">
      <dsp:nvSpPr>
        <dsp:cNvPr id="0" name=""/>
        <dsp:cNvSpPr/>
      </dsp:nvSpPr>
      <dsp:spPr>
        <a:xfrm>
          <a:off x="5470128" y="3775598"/>
          <a:ext cx="248642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21416-9610-47FF-8953-3782BB15831D}">
      <dsp:nvSpPr>
        <dsp:cNvPr id="0" name=""/>
        <dsp:cNvSpPr/>
      </dsp:nvSpPr>
      <dsp:spPr>
        <a:xfrm>
          <a:off x="161612" y="678636"/>
          <a:ext cx="1010558" cy="10105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1D4BC-D514-4AAA-B964-8068F90CEF50}">
      <dsp:nvSpPr>
        <dsp:cNvPr id="0" name=""/>
        <dsp:cNvSpPr/>
      </dsp:nvSpPr>
      <dsp:spPr>
        <a:xfrm>
          <a:off x="373829" y="890854"/>
          <a:ext cx="586123" cy="5861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20DF8-A17C-40E7-A61F-4D8D01CC6020}">
      <dsp:nvSpPr>
        <dsp:cNvPr id="0" name=""/>
        <dsp:cNvSpPr/>
      </dsp:nvSpPr>
      <dsp:spPr>
        <a:xfrm>
          <a:off x="1388718" y="678636"/>
          <a:ext cx="2382030" cy="1010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• Python official documentation.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(</a:t>
          </a:r>
          <a:r>
            <a:rPr lang="en-IN" sz="1100" kern="1200" dirty="0">
              <a:hlinkClick xmlns:r="http://schemas.openxmlformats.org/officeDocument/2006/relationships" r:id="rId3" tooltip="https://docs.python.org/"/>
            </a:rPr>
            <a:t>https://docs.python.org</a:t>
          </a:r>
          <a:r>
            <a:rPr lang="en-IN" sz="1100" kern="1200" dirty="0"/>
            <a:t>)</a:t>
          </a:r>
          <a:endParaRPr lang="en-US" sz="1100" kern="1200" dirty="0"/>
        </a:p>
      </dsp:txBody>
      <dsp:txXfrm>
        <a:off x="1388718" y="678636"/>
        <a:ext cx="2382030" cy="1010558"/>
      </dsp:txXfrm>
    </dsp:sp>
    <dsp:sp modelId="{696422C4-B2F9-41CA-9857-3BF62B7704DC}">
      <dsp:nvSpPr>
        <dsp:cNvPr id="0" name=""/>
        <dsp:cNvSpPr/>
      </dsp:nvSpPr>
      <dsp:spPr>
        <a:xfrm>
          <a:off x="4185800" y="678636"/>
          <a:ext cx="1010558" cy="10105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A9F6A-6C7C-45A7-92B4-55F7D68D5F66}">
      <dsp:nvSpPr>
        <dsp:cNvPr id="0" name=""/>
        <dsp:cNvSpPr/>
      </dsp:nvSpPr>
      <dsp:spPr>
        <a:xfrm>
          <a:off x="4398017" y="890854"/>
          <a:ext cx="586123" cy="58612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DCBFB-BDF3-4D3C-A722-86D08F58A684}">
      <dsp:nvSpPr>
        <dsp:cNvPr id="0" name=""/>
        <dsp:cNvSpPr/>
      </dsp:nvSpPr>
      <dsp:spPr>
        <a:xfrm>
          <a:off x="5412907" y="678636"/>
          <a:ext cx="2382030" cy="1010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• Tkinter GUI examples on </a:t>
          </a:r>
          <a:r>
            <a:rPr lang="en-US" sz="1100" b="0" i="0" kern="1200" dirty="0" err="1"/>
            <a:t>Github</a:t>
          </a:r>
          <a:endParaRPr lang="en-US" sz="1100" b="0" i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Stake Overflow for troubleshooting errors</a:t>
          </a:r>
          <a:endParaRPr lang="en-US" sz="1100" kern="1200" dirty="0"/>
        </a:p>
      </dsp:txBody>
      <dsp:txXfrm>
        <a:off x="5412907" y="678636"/>
        <a:ext cx="2382030" cy="1010558"/>
      </dsp:txXfrm>
    </dsp:sp>
    <dsp:sp modelId="{D321D2D1-0A55-4815-9D85-0F09F90D9A49}">
      <dsp:nvSpPr>
        <dsp:cNvPr id="0" name=""/>
        <dsp:cNvSpPr/>
      </dsp:nvSpPr>
      <dsp:spPr>
        <a:xfrm>
          <a:off x="161612" y="2381154"/>
          <a:ext cx="1010558" cy="10105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E9754-BE75-4EC8-82CD-34200A6FC458}">
      <dsp:nvSpPr>
        <dsp:cNvPr id="0" name=""/>
        <dsp:cNvSpPr/>
      </dsp:nvSpPr>
      <dsp:spPr>
        <a:xfrm>
          <a:off x="373829" y="2593372"/>
          <a:ext cx="586123" cy="58612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8AE90-0C67-4F6D-8EDA-8383522EECA9}">
      <dsp:nvSpPr>
        <dsp:cNvPr id="0" name=""/>
        <dsp:cNvSpPr/>
      </dsp:nvSpPr>
      <dsp:spPr>
        <a:xfrm>
          <a:off x="1388718" y="2381154"/>
          <a:ext cx="2382030" cy="1010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• Math module reference.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(</a:t>
          </a:r>
          <a:r>
            <a:rPr lang="en-IN" sz="1100" kern="1200" dirty="0">
              <a:hlinkClick xmlns:r="http://schemas.openxmlformats.org/officeDocument/2006/relationships" r:id="rId8" tooltip="https://docs.python.org/3/library/math.html"/>
            </a:rPr>
            <a:t>https://docs.python.org/3/library/math.html</a:t>
          </a:r>
          <a:r>
            <a:rPr lang="en-IN" sz="1100" kern="1200" dirty="0"/>
            <a:t>)</a:t>
          </a:r>
          <a:endParaRPr lang="en-US" sz="1100" kern="1200" dirty="0"/>
        </a:p>
      </dsp:txBody>
      <dsp:txXfrm>
        <a:off x="1388718" y="2381154"/>
        <a:ext cx="2382030" cy="1010558"/>
      </dsp:txXfrm>
    </dsp:sp>
    <dsp:sp modelId="{665F1BB8-E7E6-4825-A911-ED16BC9B2F88}">
      <dsp:nvSpPr>
        <dsp:cNvPr id="0" name=""/>
        <dsp:cNvSpPr/>
      </dsp:nvSpPr>
      <dsp:spPr>
        <a:xfrm>
          <a:off x="4185800" y="2381154"/>
          <a:ext cx="1010558" cy="101055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D6D7D-C2F2-4187-BA8C-4F1FCCC31DF5}">
      <dsp:nvSpPr>
        <dsp:cNvPr id="0" name=""/>
        <dsp:cNvSpPr/>
      </dsp:nvSpPr>
      <dsp:spPr>
        <a:xfrm>
          <a:off x="4398017" y="2593372"/>
          <a:ext cx="586123" cy="5861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70928-70ED-4AFF-B363-C32C4C7EDEDE}">
      <dsp:nvSpPr>
        <dsp:cNvPr id="0" name=""/>
        <dsp:cNvSpPr/>
      </dsp:nvSpPr>
      <dsp:spPr>
        <a:xfrm>
          <a:off x="5412907" y="2381154"/>
          <a:ext cx="2382030" cy="1010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• TutorialsPoint / </a:t>
          </a:r>
          <a:r>
            <a:rPr lang="en-US" sz="1100" b="0" i="0" kern="1200" dirty="0" err="1"/>
            <a:t>GeeksforGeeks</a:t>
          </a:r>
          <a:r>
            <a:rPr lang="en-US" sz="1100" b="0" i="0" kern="1200" dirty="0"/>
            <a:t> (</a:t>
          </a:r>
          <a:r>
            <a:rPr lang="en-US" sz="1100" b="0" i="0" kern="1200" dirty="0" err="1"/>
            <a:t>tkinter</a:t>
          </a:r>
          <a:r>
            <a:rPr lang="en-US" sz="1100" b="0" i="0" kern="1200" dirty="0"/>
            <a:t> tutorials)</a:t>
          </a:r>
          <a:endParaRPr lang="en-US" sz="1100" kern="1200" dirty="0"/>
        </a:p>
      </dsp:txBody>
      <dsp:txXfrm>
        <a:off x="5412907" y="2381154"/>
        <a:ext cx="2382030" cy="1010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B3268-425A-41A5-878D-EE48B950349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85B82-8EC6-42DC-AC0E-F0F10E14A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13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5B82-8EC6-42DC-AC0E-F0F10E14A8B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1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0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0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2844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937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03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6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97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8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1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796027F-7875-4030-9381-8BD8C4F21935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7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5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1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4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4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58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77" y="893094"/>
            <a:ext cx="3334519" cy="369649"/>
          </a:xfrm>
        </p:spPr>
        <p:txBody>
          <a:bodyPr>
            <a:normAutofit fontScale="90000"/>
          </a:bodyPr>
          <a:lstStyle/>
          <a:p>
            <a:r>
              <a:rPr lang="en-US" sz="3300" dirty="0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3396" y="1767840"/>
            <a:ext cx="3211032" cy="23687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Company Name: 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NEXTHIKES IT SOLUTIONS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Project Name: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SCIENTIFIC CALCULATOR USING PUTHON AND TKINTER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Presented By: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PREYANSHI PANCHOLI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 descr="A person wearing a virtual reality headset&#10;&#10;AI-generated content may be incorrect.">
            <a:extLst>
              <a:ext uri="{FF2B5EF4-FFF2-40B4-BE49-F238E27FC236}">
                <a16:creationId xmlns:a16="http://schemas.microsoft.com/office/drawing/2014/main" id="{7064D6CC-7197-9C41-887C-EB46EDC4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405" r="30435" b="-1"/>
          <a:stretch/>
        </p:blipFill>
        <p:spPr>
          <a:xfrm>
            <a:off x="20" y="52560"/>
            <a:ext cx="5819935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10" y="-1589296"/>
            <a:ext cx="6865905" cy="4675396"/>
          </a:xfrm>
        </p:spPr>
        <p:txBody>
          <a:bodyPr anchor="ctr">
            <a:normAutofit/>
          </a:bodyPr>
          <a:lstStyle/>
          <a:p>
            <a:r>
              <a:rPr lang="en-US" sz="3900" dirty="0">
                <a:solidFill>
                  <a:srgbClr val="F2F2F2"/>
                </a:solidFill>
              </a:rPr>
              <a:t>Project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9A26B-F9B9-3303-1615-9238AD01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10" y="1286541"/>
            <a:ext cx="7886632" cy="496186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Created a Graphical Scientific Calculator using python </a:t>
            </a:r>
          </a:p>
          <a:p>
            <a:r>
              <a:rPr lang="en-IN" dirty="0"/>
              <a:t>Includes basic arithmetic and advanced functions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/>
              <a:t>Trigonometric (sin, cos , tan)</a:t>
            </a:r>
          </a:p>
          <a:p>
            <a:r>
              <a:rPr lang="en-IN" dirty="0"/>
              <a:t>Logarithmic (log, exp )</a:t>
            </a:r>
          </a:p>
          <a:p>
            <a:r>
              <a:rPr lang="en-IN" dirty="0"/>
              <a:t>Constants (</a:t>
            </a:r>
            <a:r>
              <a:rPr lang="el-GR" b="0" i="0" dirty="0">
                <a:solidFill>
                  <a:srgbClr val="242424"/>
                </a:solidFill>
                <a:effectLst/>
                <a:latin typeface="Cascadia Mono" panose="020B0609020000020004" pitchFamily="49" charset="0"/>
              </a:rPr>
              <a:t>π</a:t>
            </a:r>
            <a:r>
              <a:rPr lang="en-IN" dirty="0">
                <a:solidFill>
                  <a:srgbClr val="242424"/>
                </a:solidFill>
                <a:latin typeface="Cascadia Mono" panose="020B0609020000020004" pitchFamily="49" charset="0"/>
              </a:rPr>
              <a:t> ,e)</a:t>
            </a:r>
          </a:p>
          <a:p>
            <a:r>
              <a:rPr lang="en-IN" dirty="0"/>
              <a:t>Factorial, square root, percentage</a:t>
            </a:r>
          </a:p>
          <a:p>
            <a:r>
              <a:rPr lang="en-IN" dirty="0"/>
              <a:t>Memory operations (MC , &lt;R , M+, M-)</a:t>
            </a:r>
          </a:p>
          <a:p>
            <a:endParaRPr lang="en-IN" dirty="0"/>
          </a:p>
          <a:p>
            <a:r>
              <a:rPr lang="en-IN" u="sng" dirty="0"/>
              <a:t>UNIQUENESS:</a:t>
            </a:r>
          </a:p>
          <a:p>
            <a:r>
              <a:rPr lang="en-IN" dirty="0"/>
              <a:t>Memory functionality</a:t>
            </a:r>
          </a:p>
          <a:p>
            <a:r>
              <a:rPr lang="en-IN" dirty="0"/>
              <a:t>Clear button with standout design (red, </a:t>
            </a:r>
            <a:r>
              <a:rPr lang="en-IN" dirty="0" err="1"/>
              <a:t>color</a:t>
            </a:r>
            <a:r>
              <a:rPr lang="en-IN" dirty="0"/>
              <a:t>)</a:t>
            </a:r>
          </a:p>
          <a:p>
            <a:r>
              <a:rPr lang="en-IN" dirty="0"/>
              <a:t>Keyboard bindings for smooth user experience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54" y="879565"/>
            <a:ext cx="6377940" cy="11865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Libraries and GUI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881EAB-EE54-9CBC-AAFD-136262C29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95649"/>
              </p:ext>
            </p:extLst>
          </p:nvPr>
        </p:nvGraphicFramePr>
        <p:xfrm>
          <a:off x="593725" y="2193925"/>
          <a:ext cx="7956550" cy="407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93" y="245077"/>
            <a:ext cx="5165972" cy="93513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651" y="1180214"/>
            <a:ext cx="5049014" cy="504360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• Challenge: Managing complex math operations and errors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Solution: used TRY-EXCEPT to handle evaluation and invalid inputs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•Challenge: GUI alignment and layout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Solutions: used grid layout with dynamic row/column weights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Challenge: Keyboard input handling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Solution: Added key bindings for smoother usability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Challenge: Implementing memory functions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Solutions: Added variables to store, retrieve and modify memory</a:t>
            </a:r>
          </a:p>
        </p:txBody>
      </p:sp>
      <p:pic>
        <p:nvPicPr>
          <p:cNvPr id="7" name="Picture 6" descr="Top view of cubes connected with black lines">
            <a:extLst>
              <a:ext uri="{FF2B5EF4-FFF2-40B4-BE49-F238E27FC236}">
                <a16:creationId xmlns:a16="http://schemas.microsoft.com/office/drawing/2014/main" id="{61458051-DC47-DA00-864F-67679A847F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798" r="24495" b="3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032" y="593725"/>
            <a:ext cx="6377940" cy="129302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850025D6-37E3-C2DF-9965-FDC5DD819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416380"/>
              </p:ext>
            </p:extLst>
          </p:nvPr>
        </p:nvGraphicFramePr>
        <p:xfrm>
          <a:off x="593725" y="2193925"/>
          <a:ext cx="7956550" cy="407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DB3995-7074-2848-2278-0B8C44FC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" y="0"/>
            <a:ext cx="582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6584" y="609601"/>
            <a:ext cx="3601640" cy="23687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6474" y="3278287"/>
            <a:ext cx="3601640" cy="14850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for your attention!</a:t>
            </a:r>
          </a:p>
        </p:txBody>
      </p:sp>
      <p:pic>
        <p:nvPicPr>
          <p:cNvPr id="5" name="Picture 4" descr="A close up of a keyboard&#10;&#10;AI-generated content may be incorrect.">
            <a:extLst>
              <a:ext uri="{FF2B5EF4-FFF2-40B4-BE49-F238E27FC236}">
                <a16:creationId xmlns:a16="http://schemas.microsoft.com/office/drawing/2014/main" id="{81311D8D-DC32-DF95-907E-EB2BA756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32" r="17974" b="-2"/>
          <a:stretch/>
        </p:blipFill>
        <p:spPr>
          <a:xfrm>
            <a:off x="455886" y="609601"/>
            <a:ext cx="4114920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47</TotalTime>
  <Words>274</Words>
  <Application>Microsoft Office PowerPoint</Application>
  <PresentationFormat>On-screen Show (4:3)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Cascadia Mono</vt:lpstr>
      <vt:lpstr>Century Gothic</vt:lpstr>
      <vt:lpstr>Vapor Trail</vt:lpstr>
      <vt:lpstr>INTRODUCTION</vt:lpstr>
      <vt:lpstr>Project Overview</vt:lpstr>
      <vt:lpstr>Libraries and GUI</vt:lpstr>
      <vt:lpstr>Challenges Faced</vt:lpstr>
      <vt:lpstr>References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HP</dc:creator>
  <cp:keywords/>
  <dc:description>generated using python-pptx</dc:description>
  <cp:lastModifiedBy>Kenil Pancholi</cp:lastModifiedBy>
  <cp:revision>61</cp:revision>
  <dcterms:created xsi:type="dcterms:W3CDTF">2013-01-27T09:14:16Z</dcterms:created>
  <dcterms:modified xsi:type="dcterms:W3CDTF">2025-05-06T09:54:24Z</dcterms:modified>
  <cp:category/>
</cp:coreProperties>
</file>