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Arial Black" panose="020B0604020202020204" pitchFamily="34" charset="0"/>
      <p:regular r:id="rId6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117082" y="950003"/>
            <a:ext cx="99578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IIC FYP Mid-Term Defense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743200" y="6189663"/>
            <a:ext cx="5448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128588"/>
            <a:ext cx="12192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Table of Content</a:t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0" y="785813"/>
            <a:ext cx="12192000" cy="0"/>
            <a:chOff x="0" y="786581"/>
            <a:chExt cx="12192000" cy="0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0" y="786581"/>
              <a:ext cx="12192000" cy="0"/>
            </a:xfrm>
            <a:prstGeom prst="straightConnector1">
              <a:avLst/>
            </a:pr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5688013" y="786581"/>
              <a:ext cx="65039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1" name="Google Shape;21;p3"/>
          <p:cNvSpPr txBox="1"/>
          <p:nvPr/>
        </p:nvSpPr>
        <p:spPr>
          <a:xfrm>
            <a:off x="530225" y="1014413"/>
            <a:ext cx="11301413" cy="532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Solution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survey (Comparison between similar system is must)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workflow (Algorithm / Flowchart / Use case diagram)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Perception ( Client Feedback/ Project Survey)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Proposal Gantt Chart Vs Current Development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Artifact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Report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summary/Conclusion 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 and Answer Session (Q &amp; A)</a:t>
            </a:r>
            <a:endParaRPr/>
          </a:p>
          <a:p>
            <a:pPr marL="514350" marR="0" lvl="0" indent="-5143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  <a:p>
            <a:pPr marL="514350" marR="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2743200" y="6189663"/>
            <a:ext cx="5448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0" y="785813"/>
            <a:ext cx="12192000" cy="0"/>
            <a:chOff x="0" y="786581"/>
            <a:chExt cx="12192000" cy="0"/>
          </a:xfrm>
        </p:grpSpPr>
        <p:cxnSp>
          <p:nvCxnSpPr>
            <p:cNvPr id="25" name="Google Shape;25;p4"/>
            <p:cNvCxnSpPr/>
            <p:nvPr/>
          </p:nvCxnSpPr>
          <p:spPr>
            <a:xfrm>
              <a:off x="0" y="786581"/>
              <a:ext cx="12192000" cy="0"/>
            </a:xfrm>
            <a:prstGeom prst="straightConnector1">
              <a:avLst/>
            </a:prstGeom>
            <a:noFill/>
            <a:ln w="571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"/>
            <p:cNvCxnSpPr/>
            <p:nvPr/>
          </p:nvCxnSpPr>
          <p:spPr>
            <a:xfrm>
              <a:off x="5688013" y="786581"/>
              <a:ext cx="6503987" cy="0"/>
            </a:xfrm>
            <a:prstGeom prst="straightConnector1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10679"/>
            <a:ext cx="12192000" cy="745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96529" y="1088922"/>
            <a:ext cx="11198942" cy="468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2743200" y="6189663"/>
            <a:ext cx="5448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2967335"/>
            <a:ext cx="12192000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Demonstration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2743200" y="6189663"/>
            <a:ext cx="5448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13925" y="5915025"/>
            <a:ext cx="9429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Itahari International College, Mora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472488" y="5926138"/>
            <a:ext cx="1041400" cy="93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56938" y="6099175"/>
            <a:ext cx="781050" cy="654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 spd="slow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2987675" y="6237288"/>
            <a:ext cx="54498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IIC FYP Mid-Term Defense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4079875" y="2659063"/>
            <a:ext cx="403225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Project Title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4079875" y="3944950"/>
            <a:ext cx="53310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 Arial"/>
                <a:ea typeface=" Arial"/>
                <a:cs typeface=" Arial"/>
                <a:sym typeface=" Arial"/>
              </a:rPr>
              <a:t>Date: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 Arial"/>
                <a:ea typeface=" Arial"/>
                <a:cs typeface=" Arial"/>
                <a:sym typeface=" Arial"/>
              </a:rPr>
              <a:t>Presented by: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 Arial"/>
                <a:ea typeface=" Arial"/>
                <a:cs typeface=" Arial"/>
                <a:sym typeface=" Arial"/>
              </a:rPr>
              <a:t>Presenter Name</a:t>
            </a:r>
            <a:endParaRPr sz="2800" b="0" i="0" u="none" strike="noStrike" cap="none">
              <a:solidFill>
                <a:schemeClr val="dk1"/>
              </a:solidFill>
              <a:latin typeface=" Arial"/>
              <a:ea typeface=" Arial"/>
              <a:cs typeface=" Arial"/>
              <a:sym typeface=" 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 Arial"/>
                <a:ea typeface=" Arial"/>
                <a:cs typeface=" Arial"/>
                <a:sym typeface=" Arial"/>
              </a:rPr>
              <a:t>Internal Supervisor Name</a:t>
            </a:r>
            <a:endParaRPr sz="2800">
              <a:solidFill>
                <a:schemeClr val="dk1"/>
              </a:solidFill>
              <a:latin typeface=" Arial"/>
              <a:ea typeface=" Arial"/>
              <a:cs typeface=" Arial"/>
              <a:sym typeface=" 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 Arial"/>
                <a:ea typeface=" Arial"/>
                <a:cs typeface=" Arial"/>
                <a:sym typeface=" Arial"/>
              </a:rPr>
              <a:t>External Supervisor Name</a:t>
            </a:r>
            <a:endParaRPr sz="2800">
              <a:solidFill>
                <a:schemeClr val="dk1"/>
              </a:solidFill>
              <a:latin typeface=" Arial"/>
              <a:ea typeface=" Arial"/>
              <a:cs typeface=" Arial"/>
              <a:sym typeface=" 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0" y="11113"/>
            <a:ext cx="12192000" cy="746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496888" y="1089025"/>
            <a:ext cx="11198225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Brief Introduction of Project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Project Features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Methodology and Technology Used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Development Status(Tabular Chart of Completed Task and Remaining Task)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/>
              <a:t>Project Demonstration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2987675" y="6237288"/>
            <a:ext cx="54498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IIC FYP Mid-Term Defense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2987675" y="6237288"/>
            <a:ext cx="54498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IIC FYP Mid-Term Defense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 Arial</vt:lpstr>
      <vt:lpstr>Arial Black</vt:lpstr>
      <vt:lpstr>Office Theme</vt:lpstr>
      <vt:lpstr>PowerPoint Presentation</vt:lpstr>
      <vt:lpstr>Table of 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preyanshu shah</cp:lastModifiedBy>
  <cp:revision>1</cp:revision>
  <dcterms:modified xsi:type="dcterms:W3CDTF">2025-02-22T12:24:53Z</dcterms:modified>
</cp:coreProperties>
</file>