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7" Type="http://schemas.openxmlformats.org/officeDocument/2006/relationships/image" Target="../media/image6.jpe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93303" y="632744"/>
            <a:ext cx="542924" cy="5429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71890" y="908232"/>
            <a:ext cx="180677" cy="24525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55124" y="1"/>
            <a:ext cx="6305544" cy="31495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8277" y="905836"/>
            <a:ext cx="952499" cy="95249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76694" y="7820276"/>
            <a:ext cx="952499" cy="9524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71467" y="6364147"/>
            <a:ext cx="8286749" cy="328612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44000" y="1857772"/>
            <a:ext cx="8553449" cy="39242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48131" y="839224"/>
            <a:ext cx="14791737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400" b="1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400" b="1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400" b="1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18527" y="0"/>
            <a:ext cx="5669471" cy="455971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15272" y="5804956"/>
            <a:ext cx="2286000" cy="22860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193409" y="4082284"/>
            <a:ext cx="952499" cy="95249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6014" y="320598"/>
            <a:ext cx="3457574" cy="13620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3589" y="3988517"/>
            <a:ext cx="8020820" cy="1764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400" b="1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8.jpeg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5.png"/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26.jpeg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1867" y="3577945"/>
            <a:ext cx="6313805" cy="284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6680">
              <a:lnSpc>
                <a:spcPts val="9820"/>
              </a:lnSpc>
              <a:spcBef>
                <a:spcPts val="105"/>
              </a:spcBef>
            </a:pPr>
            <a:r>
              <a:rPr sz="8750" spc="17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Precious</a:t>
            </a:r>
            <a:endParaRPr sz="8750">
              <a:latin typeface="Lucida Sans Unicode" panose="020B0602030504020204"/>
              <a:cs typeface="Lucida Sans Unicode" panose="020B0602030504020204"/>
            </a:endParaRPr>
          </a:p>
          <a:p>
            <a:pPr marL="12700">
              <a:lnSpc>
                <a:spcPts val="12400"/>
              </a:lnSpc>
            </a:pPr>
            <a:r>
              <a:rPr sz="10900" b="1" spc="5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10900" b="1" spc="2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0900" b="1" spc="7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0900" b="1" spc="10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10900" b="1" spc="4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0900" b="1" spc="2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0900" b="1" spc="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0900" b="1" spc="13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endParaRPr sz="10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4518" y="8641100"/>
            <a:ext cx="2035810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07670" algn="l"/>
                <a:tab pos="803275" algn="l"/>
                <a:tab pos="1066165" algn="l"/>
                <a:tab pos="1462405" algn="l"/>
                <a:tab pos="1807210" algn="l"/>
              </a:tabLst>
            </a:pPr>
            <a:r>
              <a:rPr sz="2300" spc="3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G</a:t>
            </a:r>
            <a:r>
              <a:rPr sz="2300" spc="3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300" spc="10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2300" spc="10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300" spc="-1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2300" spc="-1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300" spc="-3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2300" spc="-3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300" spc="4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2300" spc="4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300" spc="-3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endParaRPr sz="23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2612" y="8641100"/>
            <a:ext cx="1097915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84175" algn="l"/>
                <a:tab pos="730250" algn="l"/>
                <a:tab pos="989330" algn="l"/>
              </a:tabLst>
            </a:pPr>
            <a:r>
              <a:rPr sz="2300" spc="18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2300" spc="18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300" spc="-13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Y</a:t>
            </a:r>
            <a:r>
              <a:rPr sz="2300" spc="-13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300" spc="-11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:</a:t>
            </a:r>
            <a:r>
              <a:rPr sz="2300" spc="-11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300" spc="-58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-</a:t>
            </a:r>
            <a:endParaRPr sz="23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19220" y="8641100"/>
            <a:ext cx="3020695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84175" algn="l"/>
                <a:tab pos="730250" algn="l"/>
                <a:tab pos="1005840" algn="l"/>
                <a:tab pos="1373505" algn="l"/>
                <a:tab pos="1735455" algn="l"/>
                <a:tab pos="2077720" algn="l"/>
                <a:tab pos="2476500" algn="l"/>
                <a:tab pos="2844165" algn="l"/>
              </a:tabLst>
            </a:pPr>
            <a:r>
              <a:rPr sz="2300" spc="18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2300" spc="18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300" spc="-13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Y</a:t>
            </a:r>
            <a:r>
              <a:rPr sz="2300" spc="-13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300" spc="-58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-</a:t>
            </a:r>
            <a:r>
              <a:rPr sz="2300" spc="-58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300" spc="-114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2300" spc="-114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300" spc="-7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K</a:t>
            </a:r>
            <a:r>
              <a:rPr sz="2300" spc="-7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300" spc="3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2300" spc="3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300" spc="2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2300" spc="2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300" spc="-114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2300" spc="-114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300" spc="-17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endParaRPr sz="23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52091" y="8641100"/>
            <a:ext cx="1352550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54965" algn="l"/>
                <a:tab pos="753745" algn="l"/>
                <a:tab pos="1120775" algn="l"/>
              </a:tabLst>
            </a:pPr>
            <a:r>
              <a:rPr sz="2300" spc="3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2300" spc="3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300" spc="2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2300" spc="2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300" spc="-114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2300" spc="-114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300" spc="2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endParaRPr sz="23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16553" y="8641100"/>
            <a:ext cx="4534535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80035" algn="l"/>
                <a:tab pos="542925" algn="l"/>
                <a:tab pos="938530" algn="l"/>
                <a:tab pos="1288415" algn="l"/>
                <a:tab pos="1637030" algn="l"/>
                <a:tab pos="1986280" algn="l"/>
                <a:tab pos="2336800" algn="l"/>
                <a:tab pos="2686050" algn="l"/>
                <a:tab pos="3035300" algn="l"/>
                <a:tab pos="3385185" algn="l"/>
                <a:tab pos="3734435" algn="l"/>
                <a:tab pos="4083685" algn="l"/>
                <a:tab pos="4433570" algn="l"/>
              </a:tabLst>
            </a:pPr>
            <a:r>
              <a:rPr sz="2300" spc="-6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(</a:t>
            </a:r>
            <a:r>
              <a:rPr sz="2300" spc="-6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300" spc="-1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2300" spc="-1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300" spc="10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2300" spc="10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300" spc="-12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1</a:t>
            </a:r>
            <a:r>
              <a:rPr sz="2300" spc="-12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300" spc="-12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9</a:t>
            </a:r>
            <a:r>
              <a:rPr sz="2300" spc="-12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300" spc="-12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4</a:t>
            </a:r>
            <a:r>
              <a:rPr sz="2300" spc="-12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300" spc="-12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1</a:t>
            </a:r>
            <a:r>
              <a:rPr sz="2300" spc="-12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300" spc="-12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2</a:t>
            </a:r>
            <a:r>
              <a:rPr sz="2300" spc="-12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300" spc="-12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3</a:t>
            </a:r>
            <a:r>
              <a:rPr sz="2300" spc="-12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300" spc="-12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0</a:t>
            </a:r>
            <a:r>
              <a:rPr sz="2300" spc="-12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300" spc="-12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1</a:t>
            </a:r>
            <a:r>
              <a:rPr sz="2300" spc="-12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300" spc="-12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4</a:t>
            </a:r>
            <a:r>
              <a:rPr sz="2300" spc="-12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300" spc="-12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5</a:t>
            </a:r>
            <a:r>
              <a:rPr sz="2300" spc="-12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300" spc="-6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)</a:t>
            </a:r>
            <a:endParaRPr sz="2300">
              <a:latin typeface="Lucida Sans Unicode" panose="020B0602030504020204"/>
              <a:cs typeface="Lucida Sans Unicode" panose="020B0602030504020204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25468" y="9045524"/>
          <a:ext cx="10346045" cy="814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1510"/>
                <a:gridCol w="342265"/>
                <a:gridCol w="961389"/>
                <a:gridCol w="363219"/>
                <a:gridCol w="410844"/>
                <a:gridCol w="990600"/>
                <a:gridCol w="262889"/>
                <a:gridCol w="363220"/>
                <a:gridCol w="344804"/>
                <a:gridCol w="532129"/>
                <a:gridCol w="614045"/>
                <a:gridCol w="576579"/>
                <a:gridCol w="345439"/>
                <a:gridCol w="762000"/>
                <a:gridCol w="1685289"/>
                <a:gridCol w="750570"/>
                <a:gridCol w="389254"/>
              </a:tblGrid>
              <a:tr h="40720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398780" algn="l"/>
                        </a:tabLst>
                      </a:pPr>
                      <a:r>
                        <a:rPr sz="2300" spc="-114" dirty="0">
                          <a:solidFill>
                            <a:srgbClr val="F56E1A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A	</a:t>
                      </a:r>
                      <a:r>
                        <a:rPr sz="2300" spc="35" dirty="0">
                          <a:solidFill>
                            <a:srgbClr val="F56E1A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S</a:t>
                      </a:r>
                      <a:endParaRPr sz="230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dirty="0">
                          <a:solidFill>
                            <a:srgbClr val="F56E1A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S</a:t>
                      </a:r>
                      <a:endParaRPr sz="230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433705" algn="l"/>
                          <a:tab pos="692785" algn="l"/>
                        </a:tabLst>
                      </a:pPr>
                      <a:r>
                        <a:rPr sz="2300" spc="-170" dirty="0">
                          <a:solidFill>
                            <a:srgbClr val="F56E1A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T	</a:t>
                      </a:r>
                      <a:r>
                        <a:rPr sz="2300" spc="-110" dirty="0">
                          <a:solidFill>
                            <a:srgbClr val="F56E1A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.	</a:t>
                      </a:r>
                      <a:r>
                        <a:rPr sz="2300" spc="125" dirty="0">
                          <a:solidFill>
                            <a:srgbClr val="F56E1A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P</a:t>
                      </a:r>
                      <a:endParaRPr sz="230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dirty="0">
                          <a:solidFill>
                            <a:srgbClr val="F56E1A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R</a:t>
                      </a:r>
                      <a:endParaRPr sz="230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dirty="0">
                          <a:solidFill>
                            <a:srgbClr val="F56E1A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O</a:t>
                      </a:r>
                      <a:endParaRPr sz="230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422275" algn="l"/>
                          <a:tab pos="681990" algn="l"/>
                        </a:tabLst>
                      </a:pPr>
                      <a:r>
                        <a:rPr sz="2300" spc="-35" dirty="0">
                          <a:solidFill>
                            <a:srgbClr val="F56E1A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F	</a:t>
                      </a:r>
                      <a:r>
                        <a:rPr sz="2300" spc="-110" dirty="0">
                          <a:solidFill>
                            <a:srgbClr val="F56E1A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.	</a:t>
                      </a:r>
                      <a:r>
                        <a:rPr sz="2300" spc="25" dirty="0">
                          <a:solidFill>
                            <a:srgbClr val="F56E1A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H</a:t>
                      </a:r>
                      <a:endParaRPr sz="230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dirty="0">
                          <a:solidFill>
                            <a:srgbClr val="F56E1A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I</a:t>
                      </a:r>
                      <a:endParaRPr sz="230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dirty="0">
                          <a:solidFill>
                            <a:srgbClr val="F56E1A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R</a:t>
                      </a:r>
                      <a:endParaRPr sz="230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dirty="0">
                          <a:solidFill>
                            <a:srgbClr val="F56E1A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E</a:t>
                      </a:r>
                      <a:endParaRPr sz="230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dirty="0">
                          <a:solidFill>
                            <a:srgbClr val="F56E1A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N</a:t>
                      </a:r>
                      <a:endParaRPr sz="230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dirty="0">
                          <a:solidFill>
                            <a:srgbClr val="F56E1A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V</a:t>
                      </a:r>
                      <a:endParaRPr sz="230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dirty="0">
                          <a:solidFill>
                            <a:srgbClr val="F56E1A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M</a:t>
                      </a:r>
                      <a:endParaRPr sz="230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dirty="0">
                          <a:solidFill>
                            <a:srgbClr val="F56E1A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E</a:t>
                      </a:r>
                      <a:endParaRPr sz="230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dirty="0">
                          <a:solidFill>
                            <a:srgbClr val="F56E1A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R</a:t>
                      </a:r>
                      <a:endParaRPr sz="230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720725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1087755" algn="l"/>
                          <a:tab pos="1430020" algn="l"/>
                        </a:tabLst>
                      </a:pPr>
                      <a:r>
                        <a:rPr sz="2300" spc="-125" dirty="0">
                          <a:solidFill>
                            <a:srgbClr val="F56E1A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C	</a:t>
                      </a:r>
                      <a:r>
                        <a:rPr sz="2300" spc="35" dirty="0">
                          <a:solidFill>
                            <a:srgbClr val="F56E1A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S	</a:t>
                      </a:r>
                      <a:r>
                        <a:rPr sz="2300" spc="45" dirty="0">
                          <a:solidFill>
                            <a:srgbClr val="F56E1A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E</a:t>
                      </a:r>
                      <a:endParaRPr sz="230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365760" algn="l"/>
                        </a:tabLst>
                      </a:pPr>
                      <a:r>
                        <a:rPr sz="2300" spc="-585" dirty="0">
                          <a:solidFill>
                            <a:srgbClr val="F56E1A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-	</a:t>
                      </a:r>
                      <a:r>
                        <a:rPr sz="2300" spc="-125" dirty="0">
                          <a:solidFill>
                            <a:srgbClr val="F56E1A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C</a:t>
                      </a:r>
                      <a:endParaRPr sz="230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407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315">
                        <a:lnSpc>
                          <a:spcPct val="100000"/>
                        </a:lnSpc>
                        <a:spcBef>
                          <a:spcPts val="225"/>
                        </a:spcBef>
                        <a:tabLst>
                          <a:tab pos="837565" algn="l"/>
                          <a:tab pos="1181735" algn="l"/>
                        </a:tabLst>
                      </a:pPr>
                      <a:r>
                        <a:rPr sz="2300" spc="-125" dirty="0">
                          <a:solidFill>
                            <a:srgbClr val="F56E1A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8	</a:t>
                      </a:r>
                      <a:r>
                        <a:rPr sz="2300" spc="-170" dirty="0">
                          <a:solidFill>
                            <a:srgbClr val="F56E1A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T	</a:t>
                      </a:r>
                      <a:r>
                        <a:rPr sz="2300" spc="25" dirty="0">
                          <a:solidFill>
                            <a:srgbClr val="F56E1A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H</a:t>
                      </a:r>
                      <a:endParaRPr sz="230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225"/>
                        </a:spcBef>
                        <a:tabLst>
                          <a:tab pos="495300" algn="l"/>
                        </a:tabLst>
                      </a:pPr>
                      <a:r>
                        <a:rPr sz="2300" spc="35" dirty="0">
                          <a:solidFill>
                            <a:srgbClr val="F56E1A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S	</a:t>
                      </a:r>
                      <a:r>
                        <a:rPr sz="2300" spc="45" dirty="0">
                          <a:solidFill>
                            <a:srgbClr val="F56E1A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E</a:t>
                      </a:r>
                      <a:endParaRPr sz="230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300" dirty="0">
                          <a:solidFill>
                            <a:srgbClr val="F56E1A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M</a:t>
                      </a:r>
                      <a:endParaRPr sz="230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28575" marB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675988" y="992188"/>
            <a:ext cx="5146040" cy="17399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8415" marR="5080" indent="894080">
              <a:lnSpc>
                <a:spcPct val="100000"/>
              </a:lnSpc>
              <a:spcBef>
                <a:spcPts val="125"/>
              </a:spcBef>
            </a:pPr>
            <a:r>
              <a:rPr sz="2800" spc="-2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2800" spc="-1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2800" spc="-5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800" spc="2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280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2800" spc="-1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2800" spc="-8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2800" spc="-1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2800" spc="-10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2800" spc="-3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2800" spc="-15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800" spc="-5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800" spc="-4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y</a:t>
            </a:r>
            <a:r>
              <a:rPr sz="2800" spc="-3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2800" spc="2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2800" spc="-71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-</a:t>
            </a:r>
            <a:r>
              <a:rPr sz="2800" spc="-15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800" spc="-2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2800" spc="-4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2800" spc="11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P  </a:t>
            </a:r>
            <a:r>
              <a:rPr sz="2800" spc="-16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2800" spc="-2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2800" spc="1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2800" spc="-3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2800" spc="2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2800" spc="-1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2800" spc="-4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y</a:t>
            </a:r>
            <a:r>
              <a:rPr sz="2800" spc="-15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800" spc="5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2800" spc="2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2800" spc="1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2800" spc="2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2800" spc="-71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-</a:t>
            </a:r>
            <a:r>
              <a:rPr sz="2800" spc="-15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800" spc="21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280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2800" spc="2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2800" spc="-10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2800" spc="-1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2800" spc="-10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2800" spc="-4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y</a:t>
            </a:r>
            <a:r>
              <a:rPr sz="2800" spc="-15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800" spc="-3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2800" spc="2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ea</a:t>
            </a:r>
            <a:r>
              <a:rPr sz="2800" spc="1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endParaRPr sz="2800">
              <a:latin typeface="Lucida Sans Unicode" panose="020B0602030504020204"/>
              <a:cs typeface="Lucida Sans Unicode" panose="020B0602030504020204"/>
            </a:endParaRPr>
          </a:p>
          <a:p>
            <a:pPr marL="12700" marR="91440" indent="448945">
              <a:lnSpc>
                <a:spcPct val="100000"/>
              </a:lnSpc>
              <a:spcBef>
                <a:spcPts val="15"/>
              </a:spcBef>
            </a:pPr>
            <a:r>
              <a:rPr sz="2800" spc="-16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2800" spc="-2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2800" spc="-1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2800" spc="2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2800" spc="-5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800" spc="-9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2800" spc="-5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800" spc="-15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800" spc="14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2800" spc="2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280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2800" spc="-8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2800" spc="-2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2800" spc="-1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2800" spc="-71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-</a:t>
            </a:r>
            <a:r>
              <a:rPr sz="2800" spc="-15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800" spc="3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2800" spc="2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2800" spc="-204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g</a:t>
            </a:r>
            <a:r>
              <a:rPr sz="2800" spc="2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2800" spc="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2800" spc="-15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800" spc="3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2800" spc="-10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2800" spc="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r  </a:t>
            </a:r>
            <a:r>
              <a:rPr sz="2800" spc="-16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2800" spc="-2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2800" spc="-1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2800" spc="-5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800" spc="2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2800" spc="-9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2800" spc="-5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800" spc="-15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800" spc="5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2800" spc="-1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2800" spc="1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2800" spc="-3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2800" spc="2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280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2800" spc="-71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-</a:t>
            </a:r>
            <a:r>
              <a:rPr sz="2800" spc="-15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800" spc="-160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903323733</a:t>
            </a:r>
            <a:r>
              <a:rPr sz="2800" spc="-155" dirty="0">
                <a:solidFill>
                  <a:srgbClr val="F56E1A"/>
                </a:solidFill>
                <a:latin typeface="Lucida Sans Unicode" panose="020B0602030504020204"/>
                <a:cs typeface="Lucida Sans Unicode" panose="020B0602030504020204"/>
              </a:rPr>
              <a:t>6</a:t>
            </a:r>
            <a:endParaRPr sz="2800">
              <a:latin typeface="Lucida Sans Unicode" panose="020B0602030504020204"/>
              <a:cs typeface="Lucida Sans Unicode" panose="020B0602030504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4054358"/>
            <a:ext cx="542925" cy="542925"/>
            <a:chOff x="1028700" y="4054358"/>
            <a:chExt cx="542925" cy="54292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28700" y="4054358"/>
              <a:ext cx="542924" cy="5429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7286" y="4206982"/>
              <a:ext cx="180677" cy="245253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87193" y="0"/>
            <a:ext cx="6305549" cy="31749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03703" y="1184765"/>
            <a:ext cx="952499" cy="9524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442382" y="4450312"/>
            <a:ext cx="952499" cy="9524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7310" y="138528"/>
            <a:ext cx="6915149" cy="30479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061638" y="3427100"/>
            <a:ext cx="6857999" cy="31622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039219" y="6857553"/>
            <a:ext cx="3009265" cy="1229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sz="2000" b="1" spc="50" dirty="0">
                <a:solidFill>
                  <a:srgbClr val="F56E1A"/>
                </a:solidFill>
                <a:latin typeface="Tahoma" panose="020B0604030504040204"/>
                <a:cs typeface="Tahoma" panose="020B0604030504040204"/>
              </a:rPr>
              <a:t>Heading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ct val="115000"/>
              </a:lnSpc>
              <a:spcBef>
                <a:spcPts val="2130"/>
              </a:spcBef>
            </a:pPr>
            <a:r>
              <a:rPr sz="1800" spc="-15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180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1800" spc="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1800" spc="-10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80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180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ea</a:t>
            </a:r>
            <a:r>
              <a:rPr sz="1800" spc="-3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1800" spc="-7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180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1800" spc="-14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g</a:t>
            </a:r>
            <a:r>
              <a:rPr sz="1800" spc="-10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800" spc="-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1800" spc="-5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f</a:t>
            </a:r>
            <a:r>
              <a:rPr sz="1800" spc="-10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800" spc="-4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180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1800" spc="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1800" spc="-10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800" spc="-3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1800" spc="-1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1800" spc="-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1800" spc="-3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180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1800" spc="-1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1800" spc="-4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1800" spc="-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y  </a:t>
            </a:r>
            <a:r>
              <a:rPr sz="1800" spc="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w</a:t>
            </a:r>
            <a:r>
              <a:rPr sz="1800" spc="-7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1800" spc="-4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1800" spc="-1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1800" spc="-10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800" spc="-3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180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1800" spc="-6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1800" spc="-7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1800" spc="-6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1800" spc="-10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800" spc="-7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180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1800" spc="-6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f</a:t>
            </a:r>
            <a:r>
              <a:rPr sz="180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1800" spc="-10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800" spc="-7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1800" spc="-6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1800" spc="-10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800" spc="-3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1800" spc="-7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180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1800" spc="-7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180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1800" spc="-3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1800" spc="-10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800" spc="-9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.</a:t>
            </a:r>
            <a:endParaRPr sz="18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28854" y="6857553"/>
            <a:ext cx="2780665" cy="1543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30" dirty="0">
                <a:solidFill>
                  <a:srgbClr val="F56E1A"/>
                </a:solidFill>
                <a:latin typeface="Tahoma" panose="020B0604030504040204"/>
                <a:cs typeface="Tahoma" panose="020B0604030504040204"/>
              </a:rPr>
              <a:t>Views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ct val="115000"/>
              </a:lnSpc>
              <a:spcBef>
                <a:spcPts val="2130"/>
              </a:spcBef>
            </a:pPr>
            <a:r>
              <a:rPr sz="1800" spc="-15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1800" spc="-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1800" spc="-4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180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1800" spc="-6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1800" spc="-10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80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1800" spc="-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1800" spc="1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w</a:t>
            </a:r>
            <a:r>
              <a:rPr sz="1800" spc="-10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800" spc="-1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180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180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1800" spc="-3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y</a:t>
            </a:r>
            <a:r>
              <a:rPr sz="1800" spc="-10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800" spc="-4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1800" spc="-7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1800" spc="-1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180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1800" spc="-6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1800" spc="-10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800" spc="-4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180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1800" spc="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  </a:t>
            </a:r>
            <a:r>
              <a:rPr sz="180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1800" spc="-6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180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1800" spc="-1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1800" spc="-6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1800" spc="-10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80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180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1800" spc="-3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v</a:t>
            </a:r>
            <a:r>
              <a:rPr sz="1800" spc="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1800" spc="-10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800" spc="-3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v</a:t>
            </a:r>
            <a:r>
              <a:rPr sz="1800" spc="-7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1800" spc="-6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1800" spc="-7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1800" spc="-4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180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1800" spc="-3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1800" spc="-10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800" spc="-4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180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1800" spc="-7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1800" spc="-4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s  </a:t>
            </a:r>
            <a:r>
              <a:rPr sz="1800" spc="-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property</a:t>
            </a:r>
            <a:r>
              <a:rPr sz="1800" spc="-11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800" spc="-9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.</a:t>
            </a:r>
            <a:endParaRPr sz="18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57977" y="6857553"/>
            <a:ext cx="2937510" cy="1858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45" dirty="0">
                <a:solidFill>
                  <a:srgbClr val="F56E1A"/>
                </a:solidFill>
                <a:latin typeface="Tahoma" panose="020B0604030504040204"/>
                <a:cs typeface="Tahoma" panose="020B0604030504040204"/>
              </a:rPr>
              <a:t>Update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ct val="115000"/>
              </a:lnSpc>
              <a:spcBef>
                <a:spcPts val="2130"/>
              </a:spcBef>
            </a:pPr>
            <a:r>
              <a:rPr sz="1800" spc="-15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180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1800" spc="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1800" spc="-10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800" spc="-7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180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1800" spc="-6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f</a:t>
            </a:r>
            <a:r>
              <a:rPr sz="1800" spc="-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1800" spc="-1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1800" spc="-1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180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1800" spc="-4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1800" spc="-7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1800" spc="-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1800" spc="-1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1800" spc="-10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800" spc="-7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180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1800" spc="-7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1800" spc="-7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180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1800" spc="-3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1800" spc="-7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180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1800" spc="-9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g  </a:t>
            </a:r>
            <a:r>
              <a:rPr sz="180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the </a:t>
            </a:r>
            <a:r>
              <a:rPr sz="1800" spc="-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name </a:t>
            </a:r>
            <a:r>
              <a:rPr sz="180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and the </a:t>
            </a:r>
            <a:r>
              <a:rPr sz="1800" spc="-1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800" spc="-3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180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1800" spc="-6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1800" spc="-7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1800" spc="-1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1800" spc="-7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1800" spc="-3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1800" spc="-4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1800" spc="-7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1800" spc="-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1800" spc="-1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1800" spc="-10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800" spc="-7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180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1800" spc="-1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1800" spc="-10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800" spc="-3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1800" spc="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1800" spc="-10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80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1800" spc="-3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pd</a:t>
            </a:r>
            <a:r>
              <a:rPr sz="180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1800" spc="-4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180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180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d  </a:t>
            </a:r>
            <a:r>
              <a:rPr sz="1800" spc="-3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1800" spc="-3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y</a:t>
            </a:r>
            <a:r>
              <a:rPr sz="1800" spc="-10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800" spc="-4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180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1800" spc="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1800" spc="-10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800" spc="-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1800" spc="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w</a:t>
            </a:r>
            <a:r>
              <a:rPr sz="180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180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1800" spc="-1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1800" spc="-9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.</a:t>
            </a:r>
            <a:endParaRPr sz="18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954979" y="6857553"/>
            <a:ext cx="2951480" cy="1543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25" dirty="0">
                <a:solidFill>
                  <a:srgbClr val="F56E1A"/>
                </a:solidFill>
                <a:latin typeface="Tahoma" panose="020B0604030504040204"/>
                <a:cs typeface="Tahoma" panose="020B0604030504040204"/>
              </a:rPr>
              <a:t>Description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ct val="115000"/>
              </a:lnSpc>
              <a:spcBef>
                <a:spcPts val="2130"/>
              </a:spcBef>
            </a:pPr>
            <a:r>
              <a:rPr sz="1800" spc="-11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1800" spc="-7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1800" spc="-6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1800" spc="-10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800" spc="-4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180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1800" spc="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1800" spc="-10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800" spc="-7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180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1800" spc="-6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f</a:t>
            </a:r>
            <a:r>
              <a:rPr sz="1800" spc="-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1800" spc="-1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1800" spc="-1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180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1800" spc="-4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1800" spc="-7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1800" spc="-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1800" spc="-1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1800" spc="-10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800" spc="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w</a:t>
            </a:r>
            <a:r>
              <a:rPr sz="180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1800" spc="-7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1800" spc="-7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1800" spc="-1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h  </a:t>
            </a:r>
            <a:r>
              <a:rPr sz="1800" spc="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w</a:t>
            </a:r>
            <a:r>
              <a:rPr sz="180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1800" spc="-6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1800" spc="-10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800" spc="-6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f</a:t>
            </a:r>
            <a:r>
              <a:rPr sz="1800" spc="-7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ill</a:t>
            </a:r>
            <a:r>
              <a:rPr sz="180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1800" spc="-3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1800" spc="-10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800" spc="-7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1800" spc="-1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1800" spc="-10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800" spc="-4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180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1800" spc="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1800" spc="-10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800" spc="-7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li</a:t>
            </a:r>
            <a:r>
              <a:rPr sz="1800" spc="-6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1800" spc="-4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1800" spc="-7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180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1800" spc="-14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g</a:t>
            </a:r>
            <a:r>
              <a:rPr sz="1800" spc="-10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800" spc="-6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f</a:t>
            </a:r>
            <a:r>
              <a:rPr sz="1800" spc="-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1800" spc="-1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1800" spc="-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m  </a:t>
            </a:r>
            <a:r>
              <a:rPr sz="1800" spc="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w</a:t>
            </a:r>
            <a:r>
              <a:rPr sz="1800" spc="-7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il</a:t>
            </a:r>
            <a:r>
              <a:rPr sz="1800" spc="-6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1800" spc="-10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800" spc="-3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1800" spc="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1800" spc="-10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800" spc="-6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180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1800" spc="-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1800" spc="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w</a:t>
            </a:r>
            <a:r>
              <a:rPr sz="180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1800" spc="-9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.</a:t>
            </a:r>
            <a:endParaRPr sz="18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774673" y="3686204"/>
            <a:ext cx="518858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195" dirty="0">
                <a:solidFill>
                  <a:srgbClr val="171616"/>
                </a:solidFill>
              </a:rPr>
              <a:t>P</a:t>
            </a:r>
            <a:r>
              <a:rPr sz="5600" spc="-40" dirty="0">
                <a:solidFill>
                  <a:srgbClr val="171616"/>
                </a:solidFill>
              </a:rPr>
              <a:t>r</a:t>
            </a:r>
            <a:r>
              <a:rPr sz="5600" spc="105" dirty="0">
                <a:solidFill>
                  <a:srgbClr val="171616"/>
                </a:solidFill>
              </a:rPr>
              <a:t>o</a:t>
            </a:r>
            <a:r>
              <a:rPr sz="5600" spc="270" dirty="0">
                <a:solidFill>
                  <a:srgbClr val="171616"/>
                </a:solidFill>
              </a:rPr>
              <a:t>p</a:t>
            </a:r>
            <a:r>
              <a:rPr sz="5600" spc="114" dirty="0">
                <a:solidFill>
                  <a:srgbClr val="171616"/>
                </a:solidFill>
              </a:rPr>
              <a:t>e</a:t>
            </a:r>
            <a:r>
              <a:rPr sz="5600" spc="-40" dirty="0">
                <a:solidFill>
                  <a:srgbClr val="171616"/>
                </a:solidFill>
              </a:rPr>
              <a:t>r</a:t>
            </a:r>
            <a:r>
              <a:rPr sz="5600" spc="-60" dirty="0">
                <a:solidFill>
                  <a:srgbClr val="171616"/>
                </a:solidFill>
              </a:rPr>
              <a:t>t</a:t>
            </a:r>
            <a:r>
              <a:rPr sz="5600" spc="315" dirty="0">
                <a:solidFill>
                  <a:srgbClr val="171616"/>
                </a:solidFill>
              </a:rPr>
              <a:t>y</a:t>
            </a:r>
            <a:r>
              <a:rPr sz="5600" spc="-455" dirty="0">
                <a:solidFill>
                  <a:srgbClr val="171616"/>
                </a:solidFill>
              </a:rPr>
              <a:t> </a:t>
            </a:r>
            <a:r>
              <a:rPr sz="5600" spc="-195" dirty="0">
                <a:solidFill>
                  <a:srgbClr val="171616"/>
                </a:solidFill>
              </a:rPr>
              <a:t>P</a:t>
            </a:r>
            <a:r>
              <a:rPr sz="5600" spc="445" dirty="0">
                <a:solidFill>
                  <a:srgbClr val="171616"/>
                </a:solidFill>
              </a:rPr>
              <a:t>a</a:t>
            </a:r>
            <a:r>
              <a:rPr sz="5600" spc="270" dirty="0">
                <a:solidFill>
                  <a:srgbClr val="171616"/>
                </a:solidFill>
              </a:rPr>
              <a:t>g</a:t>
            </a:r>
            <a:r>
              <a:rPr sz="5600" spc="120" dirty="0">
                <a:solidFill>
                  <a:srgbClr val="171616"/>
                </a:solidFill>
              </a:rPr>
              <a:t>e</a:t>
            </a:r>
            <a:endParaRPr sz="5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8131" y="839224"/>
            <a:ext cx="64674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4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USER'S</a:t>
            </a:r>
            <a:r>
              <a:rPr sz="5600" spc="-3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spc="-9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HOME</a:t>
            </a:r>
            <a:r>
              <a:rPr sz="5600" spc="-31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spc="4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PAGE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48131" y="1956332"/>
            <a:ext cx="5268595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100"/>
              </a:spcBef>
            </a:pPr>
            <a:r>
              <a:rPr sz="2200" spc="-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2200" spc="-1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220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5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20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2200" spc="-8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2200" spc="-7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220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4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220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2200" spc="-17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g</a:t>
            </a:r>
            <a:r>
              <a:rPr sz="2200" spc="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220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2200" spc="-8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220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2200" spc="-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220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1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w</a:t>
            </a:r>
            <a:r>
              <a:rPr sz="2200" spc="-8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ill</a:t>
            </a:r>
            <a:r>
              <a:rPr sz="220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4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2200" spc="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220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2200" spc="-4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2200" spc="-8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2200" spc="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220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5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200" spc="-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220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8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220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ea</a:t>
            </a:r>
            <a:r>
              <a:rPr sz="2200" spc="-1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2200" spc="-8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2200" spc="-1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h  </a:t>
            </a:r>
            <a:r>
              <a:rPr sz="2200" spc="-5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20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2200" spc="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220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4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2200" spc="-1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2200" spc="-3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2200" spc="-4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220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2200" spc="-1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2200" spc="-5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200" spc="-4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y</a:t>
            </a:r>
            <a:r>
              <a:rPr sz="220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220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2200" spc="-4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220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5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20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2200" spc="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220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2200" spc="-3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2200" spc="-1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2200" spc="-1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220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2200" spc="-8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220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8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li</a:t>
            </a:r>
            <a:r>
              <a:rPr sz="2200" spc="-8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2200" spc="-5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200" spc="-8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220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2200" spc="-17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g</a:t>
            </a:r>
            <a:r>
              <a:rPr sz="220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1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w</a:t>
            </a:r>
            <a:r>
              <a:rPr sz="2200" spc="-8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ill  </a:t>
            </a:r>
            <a:r>
              <a:rPr sz="2200" spc="-4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2200" spc="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220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2200" spc="-8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cc</a:t>
            </a:r>
            <a:r>
              <a:rPr sz="2200" spc="-3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2200" spc="-1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2200" spc="-4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2200" spc="-8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220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2200" spc="-17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g</a:t>
            </a:r>
            <a:r>
              <a:rPr sz="220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5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200" spc="-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220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5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20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2200" spc="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220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1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220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2200" spc="-5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200" spc="-8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220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2200" spc="-17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g</a:t>
            </a:r>
            <a:r>
              <a:rPr sz="2200" spc="-7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220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3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2200" spc="-6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f</a:t>
            </a:r>
            <a:r>
              <a:rPr sz="220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5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20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2200" spc="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220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2200" spc="-8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220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2200" spc="-1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2200" spc="-7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220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114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.</a:t>
            </a:r>
            <a:endParaRPr sz="2200">
              <a:latin typeface="Lucida Sans Unicode" panose="020B0602030504020204"/>
              <a:cs typeface="Lucida Sans Unicode" panose="020B0602030504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3102991"/>
            <a:ext cx="542925" cy="542925"/>
            <a:chOff x="1028700" y="3102991"/>
            <a:chExt cx="542925" cy="54292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28700" y="3102991"/>
              <a:ext cx="542924" cy="5429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7286" y="3255615"/>
              <a:ext cx="180677" cy="245253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84559" y="0"/>
            <a:ext cx="8803440" cy="63881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192066" y="4379996"/>
            <a:ext cx="9333230" cy="4324350"/>
            <a:chOff x="8192066" y="4379996"/>
            <a:chExt cx="9333230" cy="43243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2066" y="6395923"/>
              <a:ext cx="952499" cy="9524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38129" y="4379996"/>
              <a:ext cx="8686799" cy="432434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774673" y="2762745"/>
            <a:ext cx="54362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14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5600" b="0" spc="-14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600" b="0" spc="4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600" b="0" spc="14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5600" b="0" spc="-17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600" b="0" spc="-14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600" b="0" spc="-5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-2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Y</a:t>
            </a:r>
            <a:r>
              <a:rPr sz="5600" b="0" spc="-28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14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5600" b="0" spc="-9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30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G</a:t>
            </a:r>
            <a:r>
              <a:rPr sz="5600" b="0" spc="-16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74673" y="3947789"/>
            <a:ext cx="4833620" cy="158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100"/>
              </a:spcBef>
            </a:pPr>
            <a:r>
              <a:rPr sz="2200" spc="-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2200" spc="-6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f</a:t>
            </a:r>
            <a:r>
              <a:rPr sz="220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5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20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2200" spc="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220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2200" spc="-8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220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2200" spc="-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220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1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w</a:t>
            </a:r>
            <a:r>
              <a:rPr sz="220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220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2200" spc="-5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200" spc="-7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220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5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200" spc="-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220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8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220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2200" spc="-8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ll</a:t>
            </a:r>
            <a:r>
              <a:rPr sz="220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220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2200" spc="-4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y</a:t>
            </a:r>
            <a:r>
              <a:rPr sz="220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4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2200" spc="-1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2200" spc="-3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2200" spc="-4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220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2200" spc="-1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2200" spc="-5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200" spc="-3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y  </a:t>
            </a:r>
            <a:r>
              <a:rPr sz="2200" spc="-5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20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220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2200" spc="-1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220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5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20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220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2200" spc="-5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20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2200" spc="-8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220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2200" spc="-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220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220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2200" spc="-7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220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5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200" spc="-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220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2200" spc="-4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2200" spc="-4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220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8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2200" spc="-5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20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6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f</a:t>
            </a:r>
            <a:r>
              <a:rPr sz="2200" spc="-1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2200" spc="-3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2200" spc="-1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220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2200" spc="-4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2200" spc="-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d  </a:t>
            </a:r>
            <a:r>
              <a:rPr sz="2200" spc="-8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li</a:t>
            </a:r>
            <a:r>
              <a:rPr sz="2200" spc="-8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2200" spc="-5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200" spc="-8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220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2200" spc="-17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g</a:t>
            </a:r>
            <a:r>
              <a:rPr sz="220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3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2200" spc="-4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2200" spc="-5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200" spc="-8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2200" spc="-3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2200" spc="-1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220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220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2200" spc="-4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220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2200" spc="-6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f</a:t>
            </a:r>
            <a:r>
              <a:rPr sz="2200" spc="-5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20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2200" spc="-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220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5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20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220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2200" spc="-5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20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5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20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2200" spc="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  </a:t>
            </a:r>
            <a:r>
              <a:rPr sz="2200" spc="-4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2200" spc="-1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2200" spc="-3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2200" spc="-4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220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2200" spc="-1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2200" spc="-5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200" spc="-4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y</a:t>
            </a:r>
            <a:r>
              <a:rPr sz="220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1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w</a:t>
            </a:r>
            <a:r>
              <a:rPr sz="2200" spc="-8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ill</a:t>
            </a:r>
            <a:r>
              <a:rPr sz="220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4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2200" spc="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220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4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v</a:t>
            </a:r>
            <a:r>
              <a:rPr sz="2200" spc="-8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2200" spc="-8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2200" spc="-8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2200" spc="-4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2200" spc="-8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2200" spc="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220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8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2200" spc="-1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220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5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20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2200" spc="-8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2200" spc="-7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220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4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220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2200" spc="-17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g</a:t>
            </a:r>
            <a:r>
              <a:rPr sz="220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2200" spc="-114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.</a:t>
            </a:r>
            <a:endParaRPr sz="2200">
              <a:latin typeface="Lucida Sans Unicode" panose="020B0602030504020204"/>
              <a:cs typeface="Lucida Sans Unicode" panose="020B0602030504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3102994"/>
            <a:ext cx="542925" cy="542925"/>
            <a:chOff x="1028700" y="3102994"/>
            <a:chExt cx="542925" cy="54292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28700" y="3102994"/>
              <a:ext cx="542924" cy="5429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7286" y="3255618"/>
              <a:ext cx="180677" cy="245253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4340" y="2"/>
            <a:ext cx="8703660" cy="386829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682645" y="2337744"/>
            <a:ext cx="7753350" cy="3381375"/>
            <a:chOff x="7682645" y="2337744"/>
            <a:chExt cx="7753350" cy="338137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82645" y="4027806"/>
              <a:ext cx="952499" cy="9524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8612" y="2337744"/>
              <a:ext cx="7277099" cy="338137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6383494" y="6226980"/>
            <a:ext cx="7205345" cy="3143250"/>
            <a:chOff x="6383494" y="6226980"/>
            <a:chExt cx="7205345" cy="314325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36138" y="7321024"/>
              <a:ext cx="952499" cy="9524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83494" y="6226980"/>
              <a:ext cx="6724649" cy="3143249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774673" y="2762748"/>
            <a:ext cx="4984115" cy="2611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4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BUYING</a:t>
            </a:r>
            <a:r>
              <a:rPr sz="5600" b="0" spc="-31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4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PAGE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  <a:p>
            <a:pPr marL="12700" marR="5080">
              <a:lnSpc>
                <a:spcPct val="117000"/>
              </a:lnSpc>
              <a:spcBef>
                <a:spcPts val="1340"/>
              </a:spcBef>
            </a:pPr>
            <a:r>
              <a:rPr sz="2200" b="0" spc="-5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F</a:t>
            </a:r>
            <a:r>
              <a:rPr sz="2200" b="0" spc="-1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2200" b="0" spc="-3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2200" b="0" spc="-1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2200" b="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b="0" spc="-5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200" b="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2200" b="0" spc="-8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2200" b="0" spc="-7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2200" b="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b="0" spc="-4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2200" b="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2200" b="0" spc="-17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g</a:t>
            </a:r>
            <a:r>
              <a:rPr sz="2200" b="0" spc="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2200" b="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b="0" spc="-5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200" b="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2200" b="0" spc="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2200" b="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b="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2200" b="0" spc="-8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2200" b="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2200" b="0" spc="-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2200" b="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b="0" spc="1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w</a:t>
            </a:r>
            <a:r>
              <a:rPr sz="2200" b="0" spc="-8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ill</a:t>
            </a:r>
            <a:r>
              <a:rPr sz="2200" b="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b="0" spc="-4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2200" b="0" spc="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2200" b="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b="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2200" b="0" spc="-4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2200" b="0" spc="-8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2200" b="0" spc="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2200" b="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b="0" spc="-5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200" b="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o  </a:t>
            </a:r>
            <a:r>
              <a:rPr sz="2200" b="0" spc="-8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2200" b="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2200" b="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2200" b="0" spc="-4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2200" b="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b="0" spc="-5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200" b="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2200" b="0" spc="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2200" b="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b="0" spc="-1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2200" b="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2200" b="0" spc="-4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q</a:t>
            </a:r>
            <a:r>
              <a:rPr sz="2200" b="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2200" b="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2200" b="0" spc="-8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2200" b="0" spc="-5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200" b="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b="0" spc="-6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f</a:t>
            </a:r>
            <a:r>
              <a:rPr sz="2200" b="0" spc="-3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2200" b="0" spc="-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2200" b="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b="0" spc="-4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2200" b="0" spc="-3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oo</a:t>
            </a:r>
            <a:r>
              <a:rPr sz="2200" b="0" spc="-14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k</a:t>
            </a:r>
            <a:r>
              <a:rPr sz="2200" b="0" spc="-8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2200" b="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2200" b="0" spc="-17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g</a:t>
            </a:r>
            <a:r>
              <a:rPr sz="2200" b="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b="0" spc="-5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200" b="0" spc="-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2200" b="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b="0" spc="-5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200" b="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2200" b="0" spc="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  </a:t>
            </a:r>
            <a:r>
              <a:rPr sz="2200" b="0" spc="-3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2200" b="0" spc="1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w</a:t>
            </a:r>
            <a:r>
              <a:rPr sz="2200" b="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2200" b="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2200" b="0" spc="-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2200" b="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b="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2200" b="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2200" b="0" spc="-4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2200" b="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b="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2200" b="0" spc="-8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2200" b="0" spc="-8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2200" b="0" spc="-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2200" b="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b="0" spc="1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w</a:t>
            </a:r>
            <a:r>
              <a:rPr sz="2200" b="0" spc="-8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ill</a:t>
            </a:r>
            <a:r>
              <a:rPr sz="2200" b="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b="0" spc="-4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2200" b="0" spc="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2200" b="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b="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2200" b="0" spc="-4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2200" b="0" spc="-8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2200" b="0" spc="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2200" b="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b="0" spc="-5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200" b="0" spc="-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2200" b="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b="0" spc="-17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g</a:t>
            </a:r>
            <a:r>
              <a:rPr sz="2200" b="0" spc="-8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2200" b="0" spc="-4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v</a:t>
            </a:r>
            <a:r>
              <a:rPr sz="2200" b="0" spc="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e  </a:t>
            </a:r>
            <a:r>
              <a:rPr sz="2200" b="0" spc="-4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feedback</a:t>
            </a:r>
            <a:r>
              <a:rPr sz="2200" b="0" spc="-13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b="0" spc="-20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and</a:t>
            </a:r>
            <a:r>
              <a:rPr sz="2200" b="0" spc="-12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b="0" spc="-65" dirty="0">
                <a:solidFill>
                  <a:srgbClr val="171616"/>
                </a:solidFill>
                <a:latin typeface="Lucida Sans Unicode" panose="020B0602030504020204"/>
                <a:cs typeface="Lucida Sans Unicode" panose="020B0602030504020204"/>
              </a:rPr>
              <a:t>ratings.</a:t>
            </a:r>
            <a:endParaRPr sz="2200">
              <a:latin typeface="Lucida Sans Unicode" panose="020B0602030504020204"/>
              <a:cs typeface="Lucida Sans Unicode" panose="020B0602030504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7999" cy="10286999"/>
            <a:chOff x="0" y="0"/>
            <a:chExt cx="18287999" cy="10286999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23306" y="0"/>
              <a:ext cx="3364692" cy="335995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95" dirty="0"/>
              <a:t>T</a:t>
            </a:r>
            <a:r>
              <a:rPr spc="525" dirty="0"/>
              <a:t>h</a:t>
            </a:r>
            <a:r>
              <a:rPr spc="930" dirty="0"/>
              <a:t>a</a:t>
            </a:r>
            <a:r>
              <a:rPr spc="525" dirty="0"/>
              <a:t>n</a:t>
            </a:r>
            <a:r>
              <a:rPr spc="509" dirty="0"/>
              <a:t>k</a:t>
            </a:r>
            <a:r>
              <a:rPr spc="-1165" dirty="0"/>
              <a:t> </a:t>
            </a:r>
            <a:r>
              <a:rPr spc="350" dirty="0"/>
              <a:t>Y</a:t>
            </a:r>
            <a:r>
              <a:rPr spc="215" dirty="0"/>
              <a:t>o</a:t>
            </a:r>
            <a:r>
              <a:rPr spc="530" dirty="0"/>
              <a:t>u</a:t>
            </a:r>
            <a:endParaRPr spc="530" dirty="0"/>
          </a:p>
        </p:txBody>
      </p:sp>
      <p:grpSp>
        <p:nvGrpSpPr>
          <p:cNvPr id="7" name="object 7"/>
          <p:cNvGrpSpPr/>
          <p:nvPr/>
        </p:nvGrpSpPr>
        <p:grpSpPr>
          <a:xfrm>
            <a:off x="0" y="1028700"/>
            <a:ext cx="16055975" cy="9258300"/>
            <a:chOff x="0" y="1028700"/>
            <a:chExt cx="16055975" cy="92583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56594" y="1028700"/>
              <a:ext cx="1390649" cy="13906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922307"/>
              <a:ext cx="3359957" cy="336469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65163" y="3776298"/>
              <a:ext cx="590549" cy="59054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39568" y="7866462"/>
              <a:ext cx="1390649" cy="139064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29345" y="5917208"/>
              <a:ext cx="590549" cy="5905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1008</Words>
  <Application>WPS Presentation</Application>
  <PresentationFormat>On-screen Show (4:3)</PresentationFormat>
  <Paragraphs>81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Tahoma</vt:lpstr>
      <vt:lpstr>Lucida Sans Unicode</vt:lpstr>
      <vt:lpstr>Trebuchet MS</vt:lpstr>
      <vt:lpstr>Times New Roman</vt:lpstr>
      <vt:lpstr>Microsoft YaHei</vt:lpstr>
      <vt:lpstr>Arial Unicode MS</vt:lpstr>
      <vt:lpstr>Calibri</vt:lpstr>
      <vt:lpstr>Office Theme</vt:lpstr>
      <vt:lpstr>PowerPoint 演示文稿</vt:lpstr>
      <vt:lpstr>Property Page</vt:lpstr>
      <vt:lpstr>PowerPoint 演示文稿</vt:lpstr>
      <vt:lpstr>PROPERTY PAGE</vt:lpstr>
      <vt:lpstr>From this page the user will be able to  send the request for booking to the  owner and also will be able to give  feedback and ratings.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TUSHAR THAKKAR</dc:creator>
  <cp:keywords>DAFZCzvyHa4,BAE9GPdV8o4</cp:keywords>
  <cp:lastModifiedBy>aksha</cp:lastModifiedBy>
  <cp:revision>2</cp:revision>
  <dcterms:created xsi:type="dcterms:W3CDTF">2023-03-10T12:36:23Z</dcterms:created>
  <dcterms:modified xsi:type="dcterms:W3CDTF">2023-03-10T12:37:01Z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2023-03-10T05:30:00Z</vt:filetime>
  </property>
  <property fmtid="{D5CDD505-2E9C-101B-9397-08002B2CF9AE}" pid="3" name="Creator">
    <vt:lpwstr>Canva</vt:lpwstr>
  </property>
  <property fmtid="{D5CDD505-2E9C-101B-9397-08002B2CF9AE}" pid="4" name="LastSaved">
    <vt:filetime>2023-03-10T05:30:00Z</vt:filetime>
  </property>
  <property fmtid="{D5CDD505-2E9C-101B-9397-08002B2CF9AE}" pid="5" name="ICV">
    <vt:lpwstr>7B3EBB0DF3484B9EA43AB6BD7F7839F9</vt:lpwstr>
  </property>
  <property fmtid="{D5CDD505-2E9C-101B-9397-08002B2CF9AE}" pid="6" name="KSOProductBuildVer">
    <vt:lpwstr>1033-11.2.0.11486</vt:lpwstr>
  </property>
</Properties>
</file>