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3303" y="632744"/>
            <a:ext cx="542924" cy="542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1890" y="908232"/>
            <a:ext cx="180677" cy="2452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5124" y="0"/>
            <a:ext cx="6305544" cy="3149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277" y="905836"/>
            <a:ext cx="952499" cy="952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6694" y="7820276"/>
            <a:ext cx="952499" cy="9524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17495" y="1472057"/>
            <a:ext cx="7486650" cy="36671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52661" y="6151529"/>
            <a:ext cx="8191277" cy="3800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39960" y="839224"/>
            <a:ext cx="1420807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286" y="1181324"/>
            <a:ext cx="180677" cy="2452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23306" y="0"/>
            <a:ext cx="3364692" cy="33599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527" y="0"/>
            <a:ext cx="5669471" cy="45597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15272" y="5804956"/>
            <a:ext cx="2285999" cy="2285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93409" y="4082284"/>
            <a:ext cx="952499" cy="952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014" y="320598"/>
            <a:ext cx="3457574" cy="1362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589" y="3988517"/>
            <a:ext cx="8020820" cy="17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jpeg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1867" y="3577945"/>
            <a:ext cx="6313805" cy="284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ts val="9820"/>
              </a:lnSpc>
              <a:spcBef>
                <a:spcPts val="105"/>
              </a:spcBef>
            </a:pPr>
            <a:r>
              <a:rPr sz="8750" spc="1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Precious</a:t>
            </a:r>
            <a:endParaRPr sz="87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ts val="12400"/>
              </a:lnSpc>
            </a:pPr>
            <a:r>
              <a:rPr sz="10900" b="1" spc="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900" b="1" spc="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900" b="1" spc="7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900" b="1" spc="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900" b="1" spc="4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900" b="1" spc="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9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900" b="1" spc="1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endParaRPr sz="10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18" y="8641100"/>
            <a:ext cx="20358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670" algn="l"/>
                <a:tab pos="803275" algn="l"/>
                <a:tab pos="1066165" algn="l"/>
                <a:tab pos="1462405" algn="l"/>
                <a:tab pos="1807210" algn="l"/>
              </a:tabLst>
            </a:pPr>
            <a:r>
              <a:rPr sz="2300" spc="-10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300" spc="-10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300" spc="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4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300" spc="-24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endParaRPr sz="23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612" y="8641100"/>
            <a:ext cx="10979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175" algn="l"/>
                <a:tab pos="730250" algn="l"/>
                <a:tab pos="989330" algn="l"/>
              </a:tabLst>
            </a:pPr>
            <a:r>
              <a:rPr sz="2300" spc="-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300" spc="-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3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300" spc="-23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300" spc="-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-</a:t>
            </a:r>
            <a:endParaRPr sz="23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20" y="8641100"/>
            <a:ext cx="30206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175" algn="l"/>
                <a:tab pos="730250" algn="l"/>
                <a:tab pos="1005840" algn="l"/>
                <a:tab pos="1373505" algn="l"/>
                <a:tab pos="1735455" algn="l"/>
                <a:tab pos="2077720" algn="l"/>
                <a:tab pos="2476500" algn="l"/>
                <a:tab pos="2844165" algn="l"/>
              </a:tabLst>
            </a:pPr>
            <a:r>
              <a:rPr sz="2300" spc="-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300" spc="-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3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300" spc="-23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-</a:t>
            </a:r>
            <a:r>
              <a:rPr sz="2300" spc="-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300" spc="-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11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300" spc="-11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26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300" spc="-26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300" spc="5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300" spc="-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1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3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52091" y="8641100"/>
            <a:ext cx="135255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  <a:tab pos="753745" algn="l"/>
                <a:tab pos="1120775" algn="l"/>
              </a:tabLst>
            </a:pPr>
            <a:r>
              <a:rPr sz="2300" spc="-26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300" spc="-26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300" spc="5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300" spc="-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endParaRPr sz="23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6553" y="8641100"/>
            <a:ext cx="453453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035" algn="l"/>
                <a:tab pos="542925" algn="l"/>
                <a:tab pos="938530" algn="l"/>
                <a:tab pos="1288415" algn="l"/>
                <a:tab pos="1637030" algn="l"/>
                <a:tab pos="1986280" algn="l"/>
                <a:tab pos="2336800" algn="l"/>
                <a:tab pos="2686050" algn="l"/>
                <a:tab pos="3035300" algn="l"/>
                <a:tab pos="3385185" algn="l"/>
                <a:tab pos="3734435" algn="l"/>
                <a:tab pos="4083685" algn="l"/>
                <a:tab pos="4433570" algn="l"/>
              </a:tabLst>
            </a:pPr>
            <a:r>
              <a:rPr sz="2300" spc="-8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2300" spc="-8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300" spc="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300" spc="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9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0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r>
              <a:rPr sz="23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00" spc="-8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endParaRPr sz="230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5468" y="9045524"/>
          <a:ext cx="10346045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/>
                <a:gridCol w="342265"/>
                <a:gridCol w="961389"/>
                <a:gridCol w="363219"/>
                <a:gridCol w="410844"/>
                <a:gridCol w="990600"/>
                <a:gridCol w="262889"/>
                <a:gridCol w="363220"/>
                <a:gridCol w="344804"/>
                <a:gridCol w="532129"/>
                <a:gridCol w="614045"/>
                <a:gridCol w="576579"/>
                <a:gridCol w="345439"/>
                <a:gridCol w="762000"/>
                <a:gridCol w="1685289"/>
                <a:gridCol w="750570"/>
                <a:gridCol w="389254"/>
              </a:tblGrid>
              <a:tr h="4072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98780" algn="l"/>
                        </a:tabLst>
                      </a:pPr>
                      <a:r>
                        <a:rPr sz="2300" spc="-6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	</a:t>
                      </a:r>
                      <a:r>
                        <a:rPr sz="2300" spc="-26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33705" algn="l"/>
                          <a:tab pos="692785" algn="l"/>
                        </a:tabLst>
                      </a:pPr>
                      <a:r>
                        <a:rPr sz="2300" spc="-12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	</a:t>
                      </a:r>
                      <a:r>
                        <a:rPr sz="2300" spc="-2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.	</a:t>
                      </a:r>
                      <a:r>
                        <a:rPr sz="2300" spc="-13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P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22275" algn="l"/>
                          <a:tab pos="681990" algn="l"/>
                        </a:tabLst>
                      </a:pPr>
                      <a:r>
                        <a:rPr sz="2300" spc="-204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F	</a:t>
                      </a:r>
                      <a:r>
                        <a:rPr sz="2300" spc="-2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.	</a:t>
                      </a:r>
                      <a:r>
                        <a:rPr sz="2300" spc="5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M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087755" algn="l"/>
                          <a:tab pos="1430020" algn="l"/>
                        </a:tabLst>
                      </a:pPr>
                      <a:r>
                        <a:rPr sz="2300" spc="-19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	</a:t>
                      </a:r>
                      <a:r>
                        <a:rPr sz="2300" spc="-26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	</a:t>
                      </a:r>
                      <a:r>
                        <a:rPr sz="2300" spc="-24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65760" algn="l"/>
                        </a:tabLst>
                      </a:pPr>
                      <a:r>
                        <a:rPr sz="2300" spc="-2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-	</a:t>
                      </a:r>
                      <a:r>
                        <a:rPr sz="2300" spc="-19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07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837565" algn="l"/>
                          <a:tab pos="1181735" algn="l"/>
                        </a:tabLst>
                      </a:pPr>
                      <a:r>
                        <a:rPr sz="2300" spc="5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8	</a:t>
                      </a:r>
                      <a:r>
                        <a:rPr sz="2300" spc="-12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	</a:t>
                      </a:r>
                      <a:r>
                        <a:rPr sz="2300" spc="5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495300" algn="l"/>
                        </a:tabLst>
                      </a:pPr>
                      <a:r>
                        <a:rPr sz="2300" spc="-26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	</a:t>
                      </a:r>
                      <a:r>
                        <a:rPr sz="2300" spc="-245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M</a:t>
                      </a:r>
                      <a:endParaRPr sz="23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8575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75988" y="992188"/>
            <a:ext cx="5146040" cy="1739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 marR="5080" indent="894080">
              <a:lnSpc>
                <a:spcPct val="100000"/>
              </a:lnSpc>
              <a:spcBef>
                <a:spcPts val="125"/>
              </a:spcBef>
            </a:pPr>
            <a:r>
              <a:rPr sz="2800" spc="114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Internship </a:t>
            </a:r>
            <a:r>
              <a:rPr sz="2800" spc="8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type- </a:t>
            </a:r>
            <a:r>
              <a:rPr sz="2800" spc="-4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IDP </a:t>
            </a:r>
            <a:r>
              <a:rPr sz="2800" spc="-4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8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Company</a:t>
            </a:r>
            <a:r>
              <a:rPr sz="2800" spc="-4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8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Name-</a:t>
            </a:r>
            <a:r>
              <a:rPr sz="2800" spc="-4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7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Brainly</a:t>
            </a:r>
            <a:r>
              <a:rPr sz="2800" spc="-4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12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beam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12700" marR="91440" indent="448945">
              <a:lnSpc>
                <a:spcPct val="100000"/>
              </a:lnSpc>
              <a:spcBef>
                <a:spcPts val="15"/>
              </a:spcBef>
            </a:pPr>
            <a:r>
              <a:rPr sz="2800" spc="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Conatct </a:t>
            </a:r>
            <a:r>
              <a:rPr sz="2800" spc="4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Person- </a:t>
            </a:r>
            <a:r>
              <a:rPr sz="2800" spc="-2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Sagar </a:t>
            </a:r>
            <a:r>
              <a:rPr sz="2800" spc="-1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Sir </a:t>
            </a:r>
            <a:r>
              <a:rPr sz="2800" spc="-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6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Contact</a:t>
            </a:r>
            <a:r>
              <a:rPr sz="2800" spc="-3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135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Number-</a:t>
            </a:r>
            <a:r>
              <a:rPr sz="2800" spc="-3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50" dirty="0">
                <a:solidFill>
                  <a:srgbClr val="F56E1A"/>
                </a:solidFill>
                <a:latin typeface="Microsoft Sans Serif" panose="020B0604020202020204"/>
                <a:cs typeface="Microsoft Sans Serif" panose="020B0604020202020204"/>
              </a:rPr>
              <a:t>9033237336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054358"/>
            <a:ext cx="542925" cy="542925"/>
            <a:chOff x="1028700" y="4054358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8700" y="4054358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4206982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2104" y="0"/>
            <a:ext cx="6305544" cy="3149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7969" y="3851483"/>
            <a:ext cx="952499" cy="952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83333" y="3851483"/>
            <a:ext cx="952499" cy="952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69098" y="1864340"/>
            <a:ext cx="4752974" cy="4724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38468" y="786286"/>
            <a:ext cx="4476749" cy="4362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74673" y="6857553"/>
            <a:ext cx="2673350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4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Bookings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2110"/>
              </a:spcBef>
            </a:pP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1800" spc="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all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bookings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which </a:t>
            </a:r>
            <a:r>
              <a:rPr sz="1800" spc="4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1800" spc="4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requested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placed.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8420" y="6857365"/>
            <a:ext cx="3121660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IN" sz="2000" b="1" spc="-27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IST I</a:t>
            </a:r>
            <a:r>
              <a:rPr sz="2000" b="1" spc="-13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000" b="1" spc="-13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NG  M</a:t>
            </a:r>
            <a:r>
              <a:rPr sz="2000" b="1" spc="1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IN" sz="2000" b="1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7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2130"/>
              </a:spcBef>
            </a:pP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1800" spc="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all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properties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added </a:t>
            </a:r>
            <a:r>
              <a:rPr sz="1800" spc="-4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8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owner/broker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1800" spc="-4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present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here.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5344" y="6856416"/>
            <a:ext cx="2883535" cy="154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IN" sz="2000" b="1" spc="1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spc="5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IN" sz="2000" b="1" spc="5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4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3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6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4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7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0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2120"/>
              </a:spcBef>
            </a:pP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model the </a:t>
            </a:r>
            <a:r>
              <a:rPr sz="1800" spc="4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signup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details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owner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1800" spc="-459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present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3773" y="6857553"/>
            <a:ext cx="299910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5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1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6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4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3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000" b="1" spc="-13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FEE</a:t>
            </a:r>
            <a:r>
              <a:rPr sz="2000" b="1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13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2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7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55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2130"/>
              </a:spcBef>
            </a:pP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Feedbacks </a:t>
            </a:r>
            <a:r>
              <a:rPr sz="1800" spc="-4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given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by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users </a:t>
            </a:r>
            <a:r>
              <a:rPr sz="1800" spc="10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property </a:t>
            </a:r>
            <a:r>
              <a:rPr sz="1800" spc="4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listed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will be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present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here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4673" y="3784872"/>
            <a:ext cx="27889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14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MODELS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77867" y="6857553"/>
            <a:ext cx="2801620" cy="142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IN" sz="2000" b="1" spc="-40" dirty="0">
                <a:solidFill>
                  <a:srgbClr val="F56E1A"/>
                </a:solidFill>
                <a:latin typeface="Arial" panose="020B0604020202020204"/>
                <a:cs typeface="Arial" panose="020B0604020202020204"/>
              </a:rPr>
              <a:t>SER REGISTRATIONS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0320">
              <a:lnSpc>
                <a:spcPct val="115000"/>
              </a:lnSpc>
              <a:spcBef>
                <a:spcPts val="1180"/>
              </a:spcBef>
            </a:pP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model the </a:t>
            </a:r>
            <a:r>
              <a:rPr sz="1800" spc="4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signup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details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users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1800" spc="-459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present</a:t>
            </a:r>
            <a:r>
              <a:rPr sz="18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960" y="839224"/>
            <a:ext cx="42125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spc="-2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spc="-2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spc="-2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spc="-5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lang="en-IN" sz="5600" spc="-5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ISTING</a:t>
            </a:r>
            <a:endParaRPr lang="en-IN" sz="5600" spc="-575" dirty="0">
              <a:solidFill>
                <a:srgbClr val="171616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767" y="1956332"/>
            <a:ext cx="486029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  <a:tabLst>
                <a:tab pos="1856105" algn="l"/>
              </a:tabLst>
            </a:pPr>
            <a:r>
              <a:rPr sz="2200" spc="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Through </a:t>
            </a:r>
            <a:r>
              <a:rPr sz="22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2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add </a:t>
            </a:r>
            <a:r>
              <a:rPr sz="2200" spc="5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listing </a:t>
            </a:r>
            <a:r>
              <a:rPr sz="2200" spc="1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option </a:t>
            </a:r>
            <a:r>
              <a:rPr sz="22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200" spc="10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owners</a:t>
            </a:r>
            <a:r>
              <a:rPr sz="22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add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0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property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3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rent </a:t>
            </a:r>
            <a:r>
              <a:rPr sz="2200" spc="-57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3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200" spc="-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sell</a:t>
            </a:r>
            <a:r>
              <a:rPr sz="2200" spc="-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200" spc="-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	main</a:t>
            </a:r>
            <a:r>
              <a:rPr sz="2200" spc="-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dashboard.</a:t>
            </a:r>
            <a:endParaRPr sz="22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102991"/>
            <a:ext cx="542925" cy="542925"/>
            <a:chOff x="1028700" y="310299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8700" y="310299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3255615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4559" y="0"/>
            <a:ext cx="8803440" cy="6388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4428" y="7283823"/>
            <a:ext cx="952499" cy="9524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60394" y="5862187"/>
            <a:ext cx="7343775" cy="3400425"/>
            <a:chOff x="7660394" y="5862187"/>
            <a:chExt cx="7343775" cy="34004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28024" y="7283824"/>
              <a:ext cx="952499" cy="952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0394" y="5862187"/>
              <a:ext cx="7343774" cy="34004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82951" y="1419900"/>
            <a:ext cx="7400924" cy="34004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74673" y="2762745"/>
            <a:ext cx="5292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Bookings</a:t>
            </a:r>
            <a:r>
              <a:rPr sz="5600" b="0" spc="-3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3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page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4673" y="3947789"/>
            <a:ext cx="499046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  <a:tabLst>
                <a:tab pos="640080" algn="l"/>
              </a:tabLst>
            </a:pPr>
            <a:r>
              <a:rPr sz="220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	</a:t>
            </a:r>
            <a:r>
              <a:rPr sz="22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properties </a:t>
            </a:r>
            <a:r>
              <a:rPr sz="2200" spc="7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which </a:t>
            </a:r>
            <a:r>
              <a:rPr sz="22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2200" spc="7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interested </a:t>
            </a:r>
            <a:r>
              <a:rPr sz="22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6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9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5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user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7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2200" spc="-1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6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8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shown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11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200" spc="-1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7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200" spc="-2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25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page</a:t>
            </a:r>
            <a:endParaRPr sz="22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200" spc="-30" dirty="0">
                <a:solidFill>
                  <a:srgbClr val="17161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2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15787" y="2167154"/>
            <a:ext cx="542925" cy="542925"/>
            <a:chOff x="6315787" y="2167154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15787" y="2167154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4373" y="2319778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239" y="7409657"/>
            <a:ext cx="3471588" cy="1095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7310" y="7409657"/>
            <a:ext cx="3471588" cy="1095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00475" y="7409657"/>
            <a:ext cx="3471588" cy="10953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7730" y="7409657"/>
            <a:ext cx="3471588" cy="10953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682" y="4588188"/>
            <a:ext cx="13346883" cy="8060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39230" y="7797541"/>
            <a:ext cx="202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Appartment</a:t>
            </a: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Type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2728" y="7797541"/>
            <a:ext cx="59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80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0871" y="7797541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Price</a:t>
            </a: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From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98199" y="7797541"/>
            <a:ext cx="9283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80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8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01909" y="1949771"/>
            <a:ext cx="26695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65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5600" spc="90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5600" spc="-755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5600" spc="-120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5600" spc="-715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5600" spc="-400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5600" spc="-295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S</a:t>
            </a:r>
            <a:endParaRPr sz="5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T</a:t>
            </a:r>
            <a:r>
              <a:rPr spc="525" dirty="0"/>
              <a:t>h</a:t>
            </a:r>
            <a:r>
              <a:rPr spc="930" dirty="0"/>
              <a:t>a</a:t>
            </a:r>
            <a:r>
              <a:rPr spc="525" dirty="0"/>
              <a:t>n</a:t>
            </a:r>
            <a:r>
              <a:rPr spc="509" dirty="0"/>
              <a:t>k</a:t>
            </a:r>
            <a:r>
              <a:rPr spc="-1165" dirty="0"/>
              <a:t> </a:t>
            </a:r>
            <a:r>
              <a:rPr spc="350" dirty="0"/>
              <a:t>Y</a:t>
            </a:r>
            <a:r>
              <a:rPr spc="215" dirty="0"/>
              <a:t>o</a:t>
            </a:r>
            <a:r>
              <a:rPr spc="530" dirty="0"/>
              <a:t>u</a:t>
            </a:r>
            <a:endParaRPr spc="53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1028700"/>
            <a:ext cx="16055975" cy="9258300"/>
            <a:chOff x="0" y="1028700"/>
            <a:chExt cx="16055975" cy="92583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56594" y="1028700"/>
              <a:ext cx="1390649" cy="1390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22307"/>
              <a:ext cx="3359957" cy="3364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5163" y="3776298"/>
              <a:ext cx="590549" cy="5905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9568" y="7866462"/>
              <a:ext cx="1390649" cy="13906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345" y="5917208"/>
              <a:ext cx="590549" cy="59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WPS Presentation</Application>
  <PresentationFormat>On-screen Show (4:3)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Tahoma</vt:lpstr>
      <vt:lpstr>Lucida Sans Unicode</vt:lpstr>
      <vt:lpstr>Trebuchet MS</vt:lpstr>
      <vt:lpstr>Microsoft Sans Serif</vt:lpstr>
      <vt:lpstr>Times New Roman</vt:lpstr>
      <vt:lpstr>Arial</vt:lpstr>
      <vt:lpstr>Microsoft YaHei</vt:lpstr>
      <vt:lpstr>Arial Unicode MS</vt:lpstr>
      <vt:lpstr>Calibri</vt:lpstr>
      <vt:lpstr>Office Theme</vt:lpstr>
      <vt:lpstr>PowerPoint 演示文稿</vt:lpstr>
      <vt:lpstr>MODELS</vt:lpstr>
      <vt:lpstr>PowerPoint 演示文稿</vt:lpstr>
      <vt:lpstr>Bookings page</vt:lpstr>
      <vt:lpstr>FILTERS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TUSHAR THAKKAR</dc:creator>
  <cp:keywords>DAFZCzvyHa4,BAE9GPdV8o4</cp:keywords>
  <cp:lastModifiedBy>aksha</cp:lastModifiedBy>
  <cp:revision>2</cp:revision>
  <dcterms:created xsi:type="dcterms:W3CDTF">2023-02-24T20:55:19Z</dcterms:created>
  <dcterms:modified xsi:type="dcterms:W3CDTF">2023-02-24T21:03:12Z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2023-02-24T05:30:00Z</vt:filetime>
  </property>
  <property fmtid="{D5CDD505-2E9C-101B-9397-08002B2CF9AE}" pid="3" name="Creator">
    <vt:lpwstr>Canva</vt:lpwstr>
  </property>
  <property fmtid="{D5CDD505-2E9C-101B-9397-08002B2CF9AE}" pid="4" name="LastSaved">
    <vt:filetime>2023-02-24T05:30:00Z</vt:filetime>
  </property>
  <property fmtid="{D5CDD505-2E9C-101B-9397-08002B2CF9AE}" pid="5" name="ICV">
    <vt:lpwstr>35F4F53FCA354481AD044D3B8ED7282F</vt:lpwstr>
  </property>
  <property fmtid="{D5CDD505-2E9C-101B-9397-08002B2CF9AE}" pid="6" name="KSOProductBuildVer">
    <vt:lpwstr>1033-11.2.0.11486</vt:lpwstr>
  </property>
</Properties>
</file>