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0"/>
  </p:notesMasterIdLst>
  <p:sldIdLst>
    <p:sldId id="256" r:id="rId2"/>
    <p:sldId id="265" r:id="rId3"/>
    <p:sldId id="269" r:id="rId4"/>
    <p:sldId id="271" r:id="rId5"/>
    <p:sldId id="270" r:id="rId6"/>
    <p:sldId id="268" r:id="rId7"/>
    <p:sldId id="267" r:id="rId8"/>
    <p:sldId id="264" r:id="rId9"/>
  </p:sldIdLst>
  <p:sldSz cx="9144000" cy="5143500" type="screen16x9"/>
  <p:notesSz cx="6858000" cy="9144000"/>
  <p:embeddedFontLst>
    <p:embeddedFont>
      <p:font typeface="Arial Black" panose="020B0A04020102020204" pitchFamily="34" charset="0"/>
      <p:bold r:id="rId11"/>
    </p:embeddedFont>
    <p:embeddedFont>
      <p:font typeface="Lato" panose="020F0502020204030203" pitchFamily="34" charset="0"/>
      <p:regular r:id="rId12"/>
      <p:bold r:id="rId13"/>
      <p:italic r:id="rId14"/>
      <p:boldItalic r:id="rId15"/>
    </p:embeddedFont>
    <p:embeddedFont>
      <p:font typeface="Lato Black" panose="020F0502020204030203" pitchFamily="34" charset="0"/>
      <p:bold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FA15B8-54C6-482B-9A1C-63E9CA7DFA32}" v="2" dt="2022-06-19T15:58:57.225"/>
    <p1510:client id="{25547787-B83F-4669-9B01-18E242B3D265}" v="269" dt="2022-06-19T15:53:24.223"/>
    <p1510:client id="{B7A4F6BB-1234-4E2E-973B-74E02720B45A}" v="64" dt="2022-06-19T15:21:32.607"/>
    <p1510:client id="{B8B35EC6-DA1F-4AA5-9A58-BC3674B1A10D}" v="21" dt="2022-06-19T15:07:36.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48" autoAdjust="0"/>
    <p:restoredTop sz="94660"/>
  </p:normalViewPr>
  <p:slideViewPr>
    <p:cSldViewPr snapToGrid="0">
      <p:cViewPr varScale="1">
        <p:scale>
          <a:sx n="88" d="100"/>
          <a:sy n="88" d="100"/>
        </p:scale>
        <p:origin x="78" y="10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microsoft.com/office/2015/10/relationships/revisionInfo" Target="revisionInfo.xml"/><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 mers" userId="c3a0150fb89d44f6" providerId="Windows Live" clId="Web-{B8B35EC6-DA1F-4AA5-9A58-BC3674B1A10D}"/>
    <pc:docChg chg="modSld">
      <pc:chgData name="p mers" userId="c3a0150fb89d44f6" providerId="Windows Live" clId="Web-{B8B35EC6-DA1F-4AA5-9A58-BC3674B1A10D}" dt="2022-06-19T15:07:36.221" v="20" actId="14100"/>
      <pc:docMkLst>
        <pc:docMk/>
      </pc:docMkLst>
      <pc:sldChg chg="addSp delSp modSp">
        <pc:chgData name="p mers" userId="c3a0150fb89d44f6" providerId="Windows Live" clId="Web-{B8B35EC6-DA1F-4AA5-9A58-BC3674B1A10D}" dt="2022-06-19T15:07:36.221" v="20" actId="14100"/>
        <pc:sldMkLst>
          <pc:docMk/>
          <pc:sldMk cId="0" sldId="256"/>
        </pc:sldMkLst>
        <pc:spChg chg="add del">
          <ac:chgData name="p mers" userId="c3a0150fb89d44f6" providerId="Windows Live" clId="Web-{B8B35EC6-DA1F-4AA5-9A58-BC3674B1A10D}" dt="2022-06-19T15:07:21.064" v="11"/>
          <ac:spMkLst>
            <pc:docMk/>
            <pc:sldMk cId="0" sldId="256"/>
            <ac:spMk id="2" creationId="{E482114F-A0D4-A19C-76D7-AD0D38EE5A85}"/>
          </ac:spMkLst>
        </pc:spChg>
        <pc:spChg chg="add del">
          <ac:chgData name="p mers" userId="c3a0150fb89d44f6" providerId="Windows Live" clId="Web-{B8B35EC6-DA1F-4AA5-9A58-BC3674B1A10D}" dt="2022-06-19T15:07:19.611" v="10"/>
          <ac:spMkLst>
            <pc:docMk/>
            <pc:sldMk cId="0" sldId="256"/>
            <ac:spMk id="3" creationId="{6CC6380A-FED9-2241-C7F4-D3DBD3B4B211}"/>
          </ac:spMkLst>
        </pc:spChg>
        <pc:spChg chg="mod">
          <ac:chgData name="p mers" userId="c3a0150fb89d44f6" providerId="Windows Live" clId="Web-{B8B35EC6-DA1F-4AA5-9A58-BC3674B1A10D}" dt="2022-06-19T15:07:36.221" v="20" actId="14100"/>
          <ac:spMkLst>
            <pc:docMk/>
            <pc:sldMk cId="0" sldId="256"/>
            <ac:spMk id="264" creationId="{00000000-0000-0000-0000-000000000000}"/>
          </ac:spMkLst>
        </pc:spChg>
      </pc:sldChg>
    </pc:docChg>
  </pc:docChgLst>
  <pc:docChgLst>
    <pc:chgData name="p mers" userId="c3a0150fb89d44f6" providerId="Windows Live" clId="Web-{B7A4F6BB-1234-4E2E-973B-74E02720B45A}"/>
    <pc:docChg chg="delSld modSld">
      <pc:chgData name="p mers" userId="c3a0150fb89d44f6" providerId="Windows Live" clId="Web-{B7A4F6BB-1234-4E2E-973B-74E02720B45A}" dt="2022-06-19T15:21:32.607" v="50"/>
      <pc:docMkLst>
        <pc:docMk/>
      </pc:docMkLst>
      <pc:sldChg chg="modSp">
        <pc:chgData name="p mers" userId="c3a0150fb89d44f6" providerId="Windows Live" clId="Web-{B7A4F6BB-1234-4E2E-973B-74E02720B45A}" dt="2022-06-19T15:20:36.715" v="49" actId="1076"/>
        <pc:sldMkLst>
          <pc:docMk/>
          <pc:sldMk cId="0" sldId="264"/>
        </pc:sldMkLst>
        <pc:spChg chg="mod">
          <ac:chgData name="p mers" userId="c3a0150fb89d44f6" providerId="Windows Live" clId="Web-{B7A4F6BB-1234-4E2E-973B-74E02720B45A}" dt="2022-06-19T15:20:36.715" v="49" actId="1076"/>
          <ac:spMkLst>
            <pc:docMk/>
            <pc:sldMk cId="0" sldId="264"/>
            <ac:spMk id="312" creationId="{00000000-0000-0000-0000-000000000000}"/>
          </ac:spMkLst>
        </pc:spChg>
      </pc:sldChg>
      <pc:sldChg chg="del">
        <pc:chgData name="p mers" userId="c3a0150fb89d44f6" providerId="Windows Live" clId="Web-{B7A4F6BB-1234-4E2E-973B-74E02720B45A}" dt="2022-06-19T15:21:32.607" v="50"/>
        <pc:sldMkLst>
          <pc:docMk/>
          <pc:sldMk cId="3354490461" sldId="266"/>
        </pc:sldMkLst>
      </pc:sldChg>
      <pc:sldChg chg="addSp delSp modSp addAnim delAnim">
        <pc:chgData name="p mers" userId="c3a0150fb89d44f6" providerId="Windows Live" clId="Web-{B7A4F6BB-1234-4E2E-973B-74E02720B45A}" dt="2022-06-19T15:18:39.666" v="45" actId="20577"/>
        <pc:sldMkLst>
          <pc:docMk/>
          <pc:sldMk cId="2428007137" sldId="268"/>
        </pc:sldMkLst>
        <pc:spChg chg="add del mod">
          <ac:chgData name="p mers" userId="c3a0150fb89d44f6" providerId="Windows Live" clId="Web-{B7A4F6BB-1234-4E2E-973B-74E02720B45A}" dt="2022-06-19T15:16:47.101" v="23"/>
          <ac:spMkLst>
            <pc:docMk/>
            <pc:sldMk cId="2428007137" sldId="268"/>
            <ac:spMk id="2" creationId="{FE40A2E1-556B-38CE-715B-F81CDC113592}"/>
          </ac:spMkLst>
        </pc:spChg>
        <pc:spChg chg="mod">
          <ac:chgData name="p mers" userId="c3a0150fb89d44f6" providerId="Windows Live" clId="Web-{B7A4F6BB-1234-4E2E-973B-74E02720B45A}" dt="2022-06-19T15:18:32.197" v="43" actId="1076"/>
          <ac:spMkLst>
            <pc:docMk/>
            <pc:sldMk cId="2428007137" sldId="268"/>
            <ac:spMk id="3" creationId="{A8CF3B68-0C5C-CE7B-1F9D-62B2F59E1B12}"/>
          </ac:spMkLst>
        </pc:spChg>
        <pc:spChg chg="add del">
          <ac:chgData name="p mers" userId="c3a0150fb89d44f6" providerId="Windows Live" clId="Web-{B7A4F6BB-1234-4E2E-973B-74E02720B45A}" dt="2022-06-19T15:16:40.351" v="21"/>
          <ac:spMkLst>
            <pc:docMk/>
            <pc:sldMk cId="2428007137" sldId="268"/>
            <ac:spMk id="4" creationId="{0F6863F9-B7CB-F0D3-6BE0-65A6DB43D2C1}"/>
          </ac:spMkLst>
        </pc:spChg>
        <pc:spChg chg="add del">
          <ac:chgData name="p mers" userId="c3a0150fb89d44f6" providerId="Windows Live" clId="Web-{B7A4F6BB-1234-4E2E-973B-74E02720B45A}" dt="2022-06-19T15:16:39.272" v="20"/>
          <ac:spMkLst>
            <pc:docMk/>
            <pc:sldMk cId="2428007137" sldId="268"/>
            <ac:spMk id="5" creationId="{F454B3F5-CB6E-A7B0-504D-D74514E92DAC}"/>
          </ac:spMkLst>
        </pc:spChg>
        <pc:spChg chg="add del mod">
          <ac:chgData name="p mers" userId="c3a0150fb89d44f6" providerId="Windows Live" clId="Web-{B7A4F6BB-1234-4E2E-973B-74E02720B45A}" dt="2022-06-19T15:17:17.758" v="28"/>
          <ac:spMkLst>
            <pc:docMk/>
            <pc:sldMk cId="2428007137" sldId="268"/>
            <ac:spMk id="6" creationId="{4EFA2EE3-C24A-2CF4-9888-CE9F4D4B3E8E}"/>
          </ac:spMkLst>
        </pc:spChg>
        <pc:spChg chg="add mod">
          <ac:chgData name="p mers" userId="c3a0150fb89d44f6" providerId="Windows Live" clId="Web-{B7A4F6BB-1234-4E2E-973B-74E02720B45A}" dt="2022-06-19T15:18:39.666" v="45" actId="20577"/>
          <ac:spMkLst>
            <pc:docMk/>
            <pc:sldMk cId="2428007137" sldId="268"/>
            <ac:spMk id="7" creationId="{17315B0B-4995-A6BE-128F-03802987C88F}"/>
          </ac:spMkLst>
        </pc:spChg>
      </pc:sldChg>
    </pc:docChg>
  </pc:docChgLst>
  <pc:docChgLst>
    <pc:chgData name="p mers" userId="c3a0150fb89d44f6" providerId="Windows Live" clId="Web-{25547787-B83F-4669-9B01-18E242B3D265}"/>
    <pc:docChg chg="modSld sldOrd">
      <pc:chgData name="p mers" userId="c3a0150fb89d44f6" providerId="Windows Live" clId="Web-{25547787-B83F-4669-9B01-18E242B3D265}" dt="2022-06-19T15:53:24.223" v="257"/>
      <pc:docMkLst>
        <pc:docMk/>
      </pc:docMkLst>
      <pc:sldChg chg="modSp">
        <pc:chgData name="p mers" userId="c3a0150fb89d44f6" providerId="Windows Live" clId="Web-{25547787-B83F-4669-9B01-18E242B3D265}" dt="2022-06-19T15:31:38.865" v="49" actId="20577"/>
        <pc:sldMkLst>
          <pc:docMk/>
          <pc:sldMk cId="3434550759" sldId="265"/>
        </pc:sldMkLst>
        <pc:spChg chg="mod">
          <ac:chgData name="p mers" userId="c3a0150fb89d44f6" providerId="Windows Live" clId="Web-{25547787-B83F-4669-9B01-18E242B3D265}" dt="2022-06-19T15:23:50.587" v="6" actId="14100"/>
          <ac:spMkLst>
            <pc:docMk/>
            <pc:sldMk cId="3434550759" sldId="265"/>
            <ac:spMk id="2" creationId="{FE40A2E1-556B-38CE-715B-F81CDC113592}"/>
          </ac:spMkLst>
        </pc:spChg>
        <pc:spChg chg="mod">
          <ac:chgData name="p mers" userId="c3a0150fb89d44f6" providerId="Windows Live" clId="Web-{25547787-B83F-4669-9B01-18E242B3D265}" dt="2022-06-19T15:31:38.865" v="49" actId="20577"/>
          <ac:spMkLst>
            <pc:docMk/>
            <pc:sldMk cId="3434550759" sldId="265"/>
            <ac:spMk id="3" creationId="{A8CF3B68-0C5C-CE7B-1F9D-62B2F59E1B12}"/>
          </ac:spMkLst>
        </pc:spChg>
      </pc:sldChg>
      <pc:sldChg chg="modSp">
        <pc:chgData name="p mers" userId="c3a0150fb89d44f6" providerId="Windows Live" clId="Web-{25547787-B83F-4669-9B01-18E242B3D265}" dt="2022-06-19T15:47:51.829" v="256" actId="20577"/>
        <pc:sldMkLst>
          <pc:docMk/>
          <pc:sldMk cId="445559914" sldId="267"/>
        </pc:sldMkLst>
        <pc:spChg chg="mod">
          <ac:chgData name="p mers" userId="c3a0150fb89d44f6" providerId="Windows Live" clId="Web-{25547787-B83F-4669-9B01-18E242B3D265}" dt="2022-06-19T15:47:51.829" v="256" actId="20577"/>
          <ac:spMkLst>
            <pc:docMk/>
            <pc:sldMk cId="445559914" sldId="267"/>
            <ac:spMk id="3" creationId="{A8CF3B68-0C5C-CE7B-1F9D-62B2F59E1B12}"/>
          </ac:spMkLst>
        </pc:spChg>
      </pc:sldChg>
      <pc:sldChg chg="modSp">
        <pc:chgData name="p mers" userId="c3a0150fb89d44f6" providerId="Windows Live" clId="Web-{25547787-B83F-4669-9B01-18E242B3D265}" dt="2022-06-19T15:41:18.071" v="170" actId="20577"/>
        <pc:sldMkLst>
          <pc:docMk/>
          <pc:sldMk cId="2428007137" sldId="268"/>
        </pc:sldMkLst>
        <pc:spChg chg="mod">
          <ac:chgData name="p mers" userId="c3a0150fb89d44f6" providerId="Windows Live" clId="Web-{25547787-B83F-4669-9B01-18E242B3D265}" dt="2022-06-19T15:41:18.071" v="170" actId="20577"/>
          <ac:spMkLst>
            <pc:docMk/>
            <pc:sldMk cId="2428007137" sldId="268"/>
            <ac:spMk id="3" creationId="{A8CF3B68-0C5C-CE7B-1F9D-62B2F59E1B12}"/>
          </ac:spMkLst>
        </pc:spChg>
      </pc:sldChg>
      <pc:sldChg chg="modSp">
        <pc:chgData name="p mers" userId="c3a0150fb89d44f6" providerId="Windows Live" clId="Web-{25547787-B83F-4669-9B01-18E242B3D265}" dt="2022-06-19T15:34:04.577" v="111" actId="20577"/>
        <pc:sldMkLst>
          <pc:docMk/>
          <pc:sldMk cId="2149990191" sldId="269"/>
        </pc:sldMkLst>
        <pc:spChg chg="mod">
          <ac:chgData name="p mers" userId="c3a0150fb89d44f6" providerId="Windows Live" clId="Web-{25547787-B83F-4669-9B01-18E242B3D265}" dt="2022-06-19T15:34:04.577" v="111" actId="20577"/>
          <ac:spMkLst>
            <pc:docMk/>
            <pc:sldMk cId="2149990191" sldId="269"/>
            <ac:spMk id="3" creationId="{A8CF3B68-0C5C-CE7B-1F9D-62B2F59E1B12}"/>
          </ac:spMkLst>
        </pc:spChg>
      </pc:sldChg>
      <pc:sldChg chg="modSp ord">
        <pc:chgData name="p mers" userId="c3a0150fb89d44f6" providerId="Windows Live" clId="Web-{25547787-B83F-4669-9B01-18E242B3D265}" dt="2022-06-19T15:53:24.223" v="257"/>
        <pc:sldMkLst>
          <pc:docMk/>
          <pc:sldMk cId="2089670338" sldId="270"/>
        </pc:sldMkLst>
        <pc:spChg chg="mod">
          <ac:chgData name="p mers" userId="c3a0150fb89d44f6" providerId="Windows Live" clId="Web-{25547787-B83F-4669-9B01-18E242B3D265}" dt="2022-06-19T15:35:19.738" v="113" actId="20577"/>
          <ac:spMkLst>
            <pc:docMk/>
            <pc:sldMk cId="2089670338" sldId="270"/>
            <ac:spMk id="2" creationId="{FE40A2E1-556B-38CE-715B-F81CDC113592}"/>
          </ac:spMkLst>
        </pc:spChg>
      </pc:sldChg>
      <pc:sldChg chg="modSp">
        <pc:chgData name="p mers" userId="c3a0150fb89d44f6" providerId="Windows Live" clId="Web-{25547787-B83F-4669-9B01-18E242B3D265}" dt="2022-06-19T15:36:16.350" v="124" actId="20577"/>
        <pc:sldMkLst>
          <pc:docMk/>
          <pc:sldMk cId="2012619843" sldId="271"/>
        </pc:sldMkLst>
        <pc:spChg chg="mod">
          <ac:chgData name="p mers" userId="c3a0150fb89d44f6" providerId="Windows Live" clId="Web-{25547787-B83F-4669-9B01-18E242B3D265}" dt="2022-06-19T15:36:16.350" v="124" actId="20577"/>
          <ac:spMkLst>
            <pc:docMk/>
            <pc:sldMk cId="2012619843" sldId="271"/>
            <ac:spMk id="9" creationId="{85045768-7E3B-69C6-63D3-AF0E69DF9CBA}"/>
          </ac:spMkLst>
        </pc:spChg>
      </pc:sldChg>
    </pc:docChg>
  </pc:docChgLst>
  <pc:docChgLst>
    <pc:chgData name="p mers" userId="c3a0150fb89d44f6" providerId="Windows Live" clId="Web-{24FA15B8-54C6-482B-9A1C-63E9CA7DFA32}"/>
    <pc:docChg chg="modSld">
      <pc:chgData name="p mers" userId="c3a0150fb89d44f6" providerId="Windows Live" clId="Web-{24FA15B8-54C6-482B-9A1C-63E9CA7DFA32}" dt="2022-06-19T15:58:57.225" v="1" actId="20577"/>
      <pc:docMkLst>
        <pc:docMk/>
      </pc:docMkLst>
      <pc:sldChg chg="modSp">
        <pc:chgData name="p mers" userId="c3a0150fb89d44f6" providerId="Windows Live" clId="Web-{24FA15B8-54C6-482B-9A1C-63E9CA7DFA32}" dt="2022-06-19T15:58:57.225" v="1" actId="20577"/>
        <pc:sldMkLst>
          <pc:docMk/>
          <pc:sldMk cId="2149990191" sldId="269"/>
        </pc:sldMkLst>
        <pc:spChg chg="mod">
          <ac:chgData name="p mers" userId="c3a0150fb89d44f6" providerId="Windows Live" clId="Web-{24FA15B8-54C6-482B-9A1C-63E9CA7DFA32}" dt="2022-06-19T15:58:57.225" v="1" actId="20577"/>
          <ac:spMkLst>
            <pc:docMk/>
            <pc:sldMk cId="2149990191" sldId="269"/>
            <ac:spMk id="3" creationId="{A8CF3B68-0C5C-CE7B-1F9D-62B2F59E1B1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222c5c35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222c5c35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dpi="0" rotWithShape="1">
          <a:blip r:embed="rId2">
            <a:lum/>
          </a:blip>
          <a:srcRect/>
          <a:stretch>
            <a:fillRect l="-4000" r="-4000"/>
          </a:stretch>
        </a:blipFill>
        <a:effectLst/>
      </p:bgPr>
    </p:bg>
    <p:spTree>
      <p:nvGrpSpPr>
        <p:cNvPr id="1" name="Shape 8"/>
        <p:cNvGrpSpPr/>
        <p:nvPr/>
      </p:nvGrpSpPr>
      <p:grpSpPr>
        <a:xfrm>
          <a:off x="0" y="0"/>
          <a:ext cx="0" cy="0"/>
          <a:chOff x="0" y="0"/>
          <a:chExt cx="0" cy="0"/>
        </a:xfrm>
      </p:grpSpPr>
      <p:pic>
        <p:nvPicPr>
          <p:cNvPr id="10" name="Google Shape;10;p2"/>
          <p:cNvPicPr preferRelativeResize="0"/>
          <p:nvPr/>
        </p:nvPicPr>
        <p:blipFill>
          <a:blip r:embed="rId3">
            <a:alphaModFix/>
          </a:blip>
          <a:stretch>
            <a:fillRect/>
          </a:stretch>
        </p:blipFill>
        <p:spPr>
          <a:xfrm>
            <a:off x="0" y="4969025"/>
            <a:ext cx="9144000" cy="174475"/>
          </a:xfrm>
          <a:prstGeom prst="rect">
            <a:avLst/>
          </a:prstGeom>
          <a:noFill/>
          <a:ln>
            <a:noFill/>
          </a:ln>
        </p:spPr>
      </p:pic>
      <p:sp>
        <p:nvSpPr>
          <p:cNvPr id="11" name="Google Shape;11;p2"/>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lvl1pPr lvl="0">
              <a:spcBef>
                <a:spcPts val="0"/>
              </a:spcBef>
              <a:spcAft>
                <a:spcPts val="0"/>
              </a:spcAft>
              <a:buNone/>
              <a:defRPr sz="4800">
                <a:solidFill>
                  <a:srgbClr val="FFFFFF"/>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2" name="Google Shape;12;p2"/>
          <p:cNvSpPr txBox="1">
            <a:spLocks noGrp="1"/>
          </p:cNvSpPr>
          <p:nvPr>
            <p:ph type="subTitle" idx="1"/>
          </p:nvPr>
        </p:nvSpPr>
        <p:spPr>
          <a:xfrm>
            <a:off x="339712" y="2750625"/>
            <a:ext cx="4559100" cy="377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pic>
        <p:nvPicPr>
          <p:cNvPr id="3" name="Graphic 2">
            <a:extLst>
              <a:ext uri="{FF2B5EF4-FFF2-40B4-BE49-F238E27FC236}">
                <a16:creationId xmlns:a16="http://schemas.microsoft.com/office/drawing/2014/main" id="{BA14AB73-A21F-ECA8-145C-58840321F75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53016" y="909925"/>
            <a:ext cx="1260844" cy="31521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14" name="Google Shape;114;p14"/>
          <p:cNvSpPr txBox="1">
            <a:spLocks noGrp="1"/>
          </p:cNvSpPr>
          <p:nvPr>
            <p:ph type="subTitle" idx="1"/>
          </p:nvPr>
        </p:nvSpPr>
        <p:spPr>
          <a:xfrm>
            <a:off x="503876" y="4245750"/>
            <a:ext cx="53844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rgbClr val="1F1F50"/>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a:endParaRPr/>
          </a:p>
        </p:txBody>
      </p:sp>
      <p:sp>
        <p:nvSpPr>
          <p:cNvPr id="115" name="Google Shape;115;p14"/>
          <p:cNvSpPr txBox="1">
            <a:spLocks noGrp="1"/>
          </p:cNvSpPr>
          <p:nvPr>
            <p:ph type="body" idx="2"/>
          </p:nvPr>
        </p:nvSpPr>
        <p:spPr>
          <a:xfrm>
            <a:off x="512875" y="902725"/>
            <a:ext cx="8002500" cy="299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16" name="Google Shape;116;p1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17" name="Google Shape;117;p1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0" name="Google Shape;120;p1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121"/>
        <p:cNvGrpSpPr/>
        <p:nvPr/>
      </p:nvGrpSpPr>
      <p:grpSpPr>
        <a:xfrm>
          <a:off x="0" y="0"/>
          <a:ext cx="0" cy="0"/>
          <a:chOff x="0" y="0"/>
          <a:chExt cx="0" cy="0"/>
        </a:xfrm>
      </p:grpSpPr>
      <p:sp>
        <p:nvSpPr>
          <p:cNvPr id="122" name="Google Shape;122;p15"/>
          <p:cNvSpPr txBox="1">
            <a:spLocks noGrp="1"/>
          </p:cNvSpPr>
          <p:nvPr>
            <p:ph type="body" idx="1"/>
          </p:nvPr>
        </p:nvSpPr>
        <p:spPr>
          <a:xfrm>
            <a:off x="512875" y="293121"/>
            <a:ext cx="8002500" cy="441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23" name="Google Shape;123;p15"/>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24" name="Google Shape;124;p1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7" name="Google Shape;127;p1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0" name="Google Shape;130;p16"/>
          <p:cNvSpPr txBox="1">
            <a:spLocks noGrp="1"/>
          </p:cNvSpPr>
          <p:nvPr>
            <p:ph type="body" idx="1"/>
          </p:nvPr>
        </p:nvSpPr>
        <p:spPr>
          <a:xfrm>
            <a:off x="512875" y="1055125"/>
            <a:ext cx="8002500" cy="36033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SzPts val="1400"/>
              <a:buChar char="●"/>
              <a:defRPr sz="1400"/>
            </a:lvl1pPr>
            <a:lvl2pPr marL="914400" lvl="1" indent="-317500" rtl="0">
              <a:lnSpc>
                <a:spcPct val="150000"/>
              </a:lnSpc>
              <a:spcBef>
                <a:spcPts val="1600"/>
              </a:spcBef>
              <a:spcAft>
                <a:spcPts val="0"/>
              </a:spcAft>
              <a:buSzPts val="1400"/>
              <a:buChar char="○"/>
              <a:defRPr/>
            </a:lvl2pPr>
            <a:lvl3pPr marL="1371600" lvl="2" indent="-317500" rtl="0">
              <a:lnSpc>
                <a:spcPct val="150000"/>
              </a:lnSpc>
              <a:spcBef>
                <a:spcPts val="1600"/>
              </a:spcBef>
              <a:spcAft>
                <a:spcPts val="0"/>
              </a:spcAft>
              <a:buSzPts val="1400"/>
              <a:buChar char="■"/>
              <a:defRPr/>
            </a:lvl3pPr>
            <a:lvl4pPr marL="1828800" lvl="3" indent="-317500" rtl="0">
              <a:lnSpc>
                <a:spcPct val="150000"/>
              </a:lnSpc>
              <a:spcBef>
                <a:spcPts val="1600"/>
              </a:spcBef>
              <a:spcAft>
                <a:spcPts val="0"/>
              </a:spcAft>
              <a:buSzPts val="1400"/>
              <a:buChar char="●"/>
              <a:defRPr/>
            </a:lvl4pPr>
            <a:lvl5pPr marL="2286000" lvl="4" indent="-317500" rtl="0">
              <a:lnSpc>
                <a:spcPct val="150000"/>
              </a:lnSpc>
              <a:spcBef>
                <a:spcPts val="1600"/>
              </a:spcBef>
              <a:spcAft>
                <a:spcPts val="0"/>
              </a:spcAft>
              <a:buSzPts val="1400"/>
              <a:buChar char="○"/>
              <a:defRPr/>
            </a:lvl5pPr>
            <a:lvl6pPr marL="2743200" lvl="5" indent="-317500" rtl="0">
              <a:lnSpc>
                <a:spcPct val="150000"/>
              </a:lnSpc>
              <a:spcBef>
                <a:spcPts val="1600"/>
              </a:spcBef>
              <a:spcAft>
                <a:spcPts val="0"/>
              </a:spcAft>
              <a:buSzPts val="1400"/>
              <a:buChar char="■"/>
              <a:defRPr/>
            </a:lvl6pPr>
            <a:lvl7pPr marL="3200400" lvl="6" indent="-317500" rtl="0">
              <a:lnSpc>
                <a:spcPct val="150000"/>
              </a:lnSpc>
              <a:spcBef>
                <a:spcPts val="1600"/>
              </a:spcBef>
              <a:spcAft>
                <a:spcPts val="0"/>
              </a:spcAft>
              <a:buSzPts val="1400"/>
              <a:buChar char="●"/>
              <a:defRPr/>
            </a:lvl7pPr>
            <a:lvl8pPr marL="3657600" lvl="7" indent="-317500" rtl="0">
              <a:lnSpc>
                <a:spcPct val="150000"/>
              </a:lnSpc>
              <a:spcBef>
                <a:spcPts val="1600"/>
              </a:spcBef>
              <a:spcAft>
                <a:spcPts val="0"/>
              </a:spcAft>
              <a:buSzPts val="1400"/>
              <a:buChar char="○"/>
              <a:defRPr/>
            </a:lvl8pPr>
            <a:lvl9pPr marL="4114800" lvl="8" indent="-317500" rtl="0">
              <a:lnSpc>
                <a:spcPct val="150000"/>
              </a:lnSpc>
              <a:spcBef>
                <a:spcPts val="1600"/>
              </a:spcBef>
              <a:spcAft>
                <a:spcPts val="1600"/>
              </a:spcAft>
              <a:buSzPts val="1400"/>
              <a:buChar char="■"/>
              <a:defRPr/>
            </a:lvl9pPr>
          </a:lstStyle>
          <a:p>
            <a:endParaRPr/>
          </a:p>
        </p:txBody>
      </p:sp>
      <p:pic>
        <p:nvPicPr>
          <p:cNvPr id="131" name="Google Shape;131;p1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32" name="Google Shape;132;p1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35" name="Google Shape;135;p1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8" name="Google Shape;138;p17"/>
          <p:cNvSpPr txBox="1">
            <a:spLocks noGrp="1"/>
          </p:cNvSpPr>
          <p:nvPr>
            <p:ph type="body" idx="1"/>
          </p:nvPr>
        </p:nvSpPr>
        <p:spPr>
          <a:xfrm>
            <a:off x="512875" y="2890075"/>
            <a:ext cx="8002500" cy="183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39" name="Google Shape;139;p1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40" name="Google Shape;140;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43" name="Google Shape;143;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6" name="Google Shape;146;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0A1852"/>
                </a:solidFill>
                <a:latin typeface="Lato"/>
                <a:ea typeface="Lato"/>
                <a:cs typeface="Lato"/>
                <a:sym typeface="Lato"/>
              </a:rPr>
              <a:t>// </a:t>
            </a:r>
            <a:fld id="{00000000-1234-1234-1234-123412341234}" type="slidenum">
              <a:rPr lang="en" sz="900" b="1">
                <a:solidFill>
                  <a:srgbClr val="0A1852"/>
                </a:solidFill>
                <a:latin typeface="Lato"/>
                <a:ea typeface="Lato"/>
                <a:cs typeface="Lato"/>
                <a:sym typeface="Lato"/>
              </a:rPr>
              <a:t>‹#›</a:t>
            </a:fld>
            <a:endParaRPr sz="900" b="1">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72"/>
        <p:cNvGrpSpPr/>
        <p:nvPr/>
      </p:nvGrpSpPr>
      <p:grpSpPr>
        <a:xfrm>
          <a:off x="0" y="0"/>
          <a:ext cx="0" cy="0"/>
          <a:chOff x="0" y="0"/>
          <a:chExt cx="0" cy="0"/>
        </a:xfrm>
      </p:grpSpPr>
      <p:sp>
        <p:nvSpPr>
          <p:cNvPr id="173" name="Google Shape;173;p2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75" name="Google Shape;175;p2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76" name="Google Shape;176;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79" name="Google Shape;17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0" name="Google Shape;180;p26"/>
          <p:cNvSpPr txBox="1">
            <a:spLocks noGrp="1"/>
          </p:cNvSpPr>
          <p:nvPr>
            <p:ph type="subTitle" idx="1"/>
          </p:nvPr>
        </p:nvSpPr>
        <p:spPr>
          <a:xfrm>
            <a:off x="503874" y="939925"/>
            <a:ext cx="3603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81"/>
        <p:cNvGrpSpPr/>
        <p:nvPr/>
      </p:nvGrpSpPr>
      <p:grpSpPr>
        <a:xfrm>
          <a:off x="0" y="0"/>
          <a:ext cx="0" cy="0"/>
          <a:chOff x="0" y="0"/>
          <a:chExt cx="0" cy="0"/>
        </a:xfrm>
      </p:grpSpPr>
      <p:sp>
        <p:nvSpPr>
          <p:cNvPr id="182" name="Google Shape;182;p2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84" name="Google Shape;184;p2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85" name="Google Shape;185;p2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88" name="Google Shape;188;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9" name="Google Shape;189;p27"/>
          <p:cNvSpPr txBox="1">
            <a:spLocks noGrp="1"/>
          </p:cNvSpPr>
          <p:nvPr>
            <p:ph type="subTitle" idx="1"/>
          </p:nvPr>
        </p:nvSpPr>
        <p:spPr>
          <a:xfrm>
            <a:off x="503873" y="939925"/>
            <a:ext cx="3765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90"/>
        <p:cNvGrpSpPr/>
        <p:nvPr/>
      </p:nvGrpSpPr>
      <p:grpSpPr>
        <a:xfrm>
          <a:off x="0" y="0"/>
          <a:ext cx="0" cy="0"/>
          <a:chOff x="0" y="0"/>
          <a:chExt cx="0" cy="0"/>
        </a:xfrm>
      </p:grpSpPr>
      <p:sp>
        <p:nvSpPr>
          <p:cNvPr id="191" name="Google Shape;191;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93" name="Google Shape;193;p2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94" name="Google Shape;194;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97" name="Google Shape;197;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98" name="Google Shape;198;p28"/>
          <p:cNvSpPr txBox="1">
            <a:spLocks noGrp="1"/>
          </p:cNvSpPr>
          <p:nvPr>
            <p:ph type="subTitle" idx="1"/>
          </p:nvPr>
        </p:nvSpPr>
        <p:spPr>
          <a:xfrm>
            <a:off x="503874" y="939925"/>
            <a:ext cx="34821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99"/>
        <p:cNvGrpSpPr/>
        <p:nvPr/>
      </p:nvGrpSpPr>
      <p:grpSpPr>
        <a:xfrm>
          <a:off x="0" y="0"/>
          <a:ext cx="0" cy="0"/>
          <a:chOff x="0" y="0"/>
          <a:chExt cx="0" cy="0"/>
        </a:xfrm>
      </p:grpSpPr>
      <p:sp>
        <p:nvSpPr>
          <p:cNvPr id="200" name="Google Shape;200;p29"/>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pic>
        <p:nvPicPr>
          <p:cNvPr id="202" name="Google Shape;202;p2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03" name="Google Shape;203;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06" name="Google Shape;206;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07" name="Google Shape;207;p29"/>
          <p:cNvSpPr txBox="1">
            <a:spLocks noGrp="1"/>
          </p:cNvSpPr>
          <p:nvPr>
            <p:ph type="subTitle" idx="1"/>
          </p:nvPr>
        </p:nvSpPr>
        <p:spPr>
          <a:xfrm>
            <a:off x="503873" y="939925"/>
            <a:ext cx="36633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208"/>
        <p:cNvGrpSpPr/>
        <p:nvPr/>
      </p:nvGrpSpPr>
      <p:grpSpPr>
        <a:xfrm>
          <a:off x="0" y="0"/>
          <a:ext cx="0" cy="0"/>
          <a:chOff x="0" y="0"/>
          <a:chExt cx="0" cy="0"/>
        </a:xfrm>
      </p:grpSpPr>
      <p:pic>
        <p:nvPicPr>
          <p:cNvPr id="209" name="Google Shape;209;p3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0" name="Google Shape;210;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13" name="Google Shape;213;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14" name="Google Shape;214;p30"/>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16" name="Google Shape;216;p30"/>
          <p:cNvSpPr txBox="1">
            <a:spLocks noGrp="1"/>
          </p:cNvSpPr>
          <p:nvPr>
            <p:ph type="subTitle" idx="1"/>
          </p:nvPr>
        </p:nvSpPr>
        <p:spPr>
          <a:xfrm>
            <a:off x="503874" y="939925"/>
            <a:ext cx="3502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4"/>
        <p:cNvGrpSpPr/>
        <p:nvPr/>
      </p:nvGrpSpPr>
      <p:grpSpPr>
        <a:xfrm>
          <a:off x="0" y="0"/>
          <a:ext cx="0" cy="0"/>
          <a:chOff x="0" y="0"/>
          <a:chExt cx="0" cy="0"/>
        </a:xfrm>
      </p:grpSpPr>
      <p:sp>
        <p:nvSpPr>
          <p:cNvPr id="17" name="Google Shape;17;p3"/>
          <p:cNvSpPr txBox="1">
            <a:spLocks noGrp="1"/>
          </p:cNvSpPr>
          <p:nvPr>
            <p:ph type="title"/>
          </p:nvPr>
        </p:nvSpPr>
        <p:spPr>
          <a:xfrm>
            <a:off x="338275" y="2602725"/>
            <a:ext cx="8649300" cy="827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b="1">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217"/>
        <p:cNvGrpSpPr/>
        <p:nvPr/>
      </p:nvGrpSpPr>
      <p:grpSpPr>
        <a:xfrm>
          <a:off x="0" y="0"/>
          <a:ext cx="0" cy="0"/>
          <a:chOff x="0" y="0"/>
          <a:chExt cx="0" cy="0"/>
        </a:xfrm>
      </p:grpSpPr>
      <p:pic>
        <p:nvPicPr>
          <p:cNvPr id="218" name="Google Shape;218;p3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9" name="Google Shape;219;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22" name="Google Shape;222;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23" name="Google Shape;223;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25" name="Google Shape;225;p31"/>
          <p:cNvSpPr txBox="1">
            <a:spLocks noGrp="1"/>
          </p:cNvSpPr>
          <p:nvPr>
            <p:ph type="subTitle" idx="1"/>
          </p:nvPr>
        </p:nvSpPr>
        <p:spPr>
          <a:xfrm>
            <a:off x="503874" y="939925"/>
            <a:ext cx="35829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6"/>
        <p:cNvGrpSpPr/>
        <p:nvPr/>
      </p:nvGrpSpPr>
      <p:grpSpPr>
        <a:xfrm>
          <a:off x="0" y="0"/>
          <a:ext cx="0" cy="0"/>
          <a:chOff x="0" y="0"/>
          <a:chExt cx="0" cy="0"/>
        </a:xfrm>
      </p:grpSpPr>
      <p:sp>
        <p:nvSpPr>
          <p:cNvPr id="227" name="Google Shape;227;p32"/>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txBox="1">
            <a:spLocks noGrp="1"/>
          </p:cNvSpPr>
          <p:nvPr>
            <p:ph type="title"/>
          </p:nvPr>
        </p:nvSpPr>
        <p:spPr>
          <a:xfrm>
            <a:off x="265500" y="11569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29" name="Google Shape;229;p32"/>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30" name="Google Shape;230;p3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2" name="Google Shape;232;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35" name="Google Shape;235;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6"/>
        <p:cNvGrpSpPr/>
        <p:nvPr/>
      </p:nvGrpSpPr>
      <p:grpSpPr>
        <a:xfrm>
          <a:off x="0" y="0"/>
          <a:ext cx="0" cy="0"/>
          <a:chOff x="0" y="0"/>
          <a:chExt cx="0" cy="0"/>
        </a:xfrm>
      </p:grpSpPr>
      <p:sp>
        <p:nvSpPr>
          <p:cNvPr id="237" name="Google Shape;237;p3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238" name="Google Shape;238;p3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39" name="Google Shape;239;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42" name="Google Shape;242;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251"/>
        <p:cNvGrpSpPr/>
        <p:nvPr/>
      </p:nvGrpSpPr>
      <p:grpSpPr>
        <a:xfrm>
          <a:off x="0" y="0"/>
          <a:ext cx="0" cy="0"/>
          <a:chOff x="0" y="0"/>
          <a:chExt cx="0" cy="0"/>
        </a:xfrm>
      </p:grpSpPr>
      <p:sp>
        <p:nvSpPr>
          <p:cNvPr id="252" name="Google Shape;252;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Lato"/>
                <a:ea typeface="Lato"/>
                <a:cs typeface="Lato"/>
                <a:sym typeface="Lato"/>
              </a:rPr>
              <a:t>// </a:t>
            </a:r>
            <a:fld id="{00000000-1234-1234-1234-123412341234}" type="slidenum">
              <a:rPr lang="en" sz="900" b="1">
                <a:solidFill>
                  <a:srgbClr val="FFFFFF"/>
                </a:solidFill>
                <a:latin typeface="Lato"/>
                <a:ea typeface="Lato"/>
                <a:cs typeface="Lato"/>
                <a:sym typeface="Lato"/>
              </a:rPr>
              <a:t>‹#›</a:t>
            </a:fld>
            <a:endParaRPr sz="900" b="1">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257"/>
        <p:cNvGrpSpPr/>
        <p:nvPr/>
      </p:nvGrpSpPr>
      <p:grpSpPr>
        <a:xfrm>
          <a:off x="0" y="0"/>
          <a:ext cx="0" cy="0"/>
          <a:chOff x="0" y="0"/>
          <a:chExt cx="0" cy="0"/>
        </a:xfrm>
      </p:grpSpPr>
      <p:sp>
        <p:nvSpPr>
          <p:cNvPr id="258" name="Google Shape;258;p3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141414"/>
                </a:solidFill>
                <a:latin typeface="Lato"/>
                <a:ea typeface="Lato"/>
                <a:cs typeface="Lato"/>
                <a:sym typeface="Lato"/>
              </a:rPr>
              <a:t>// </a:t>
            </a:r>
            <a:fld id="{00000000-1234-1234-1234-123412341234}" type="slidenum">
              <a:rPr lang="en" sz="900" b="1">
                <a:solidFill>
                  <a:srgbClr val="141414"/>
                </a:solidFill>
                <a:latin typeface="Lato"/>
                <a:ea typeface="Lato"/>
                <a:cs typeface="Lato"/>
                <a:sym typeface="Lato"/>
              </a:rPr>
              <a:t>‹#›</a:t>
            </a:fld>
            <a:endParaRPr sz="900" b="1">
              <a:solidFill>
                <a:srgbClr val="141414"/>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18725" y="4467103"/>
            <a:ext cx="789381"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217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3"/>
        <p:cNvGrpSpPr/>
        <p:nvPr/>
      </p:nvGrpSpPr>
      <p:grpSpPr>
        <a:xfrm>
          <a:off x="0" y="0"/>
          <a:ext cx="0" cy="0"/>
          <a:chOff x="0" y="0"/>
          <a:chExt cx="0" cy="0"/>
        </a:xfrm>
      </p:grpSpPr>
      <p:pic>
        <p:nvPicPr>
          <p:cNvPr id="3" name="Graphic 2">
            <a:extLst>
              <a:ext uri="{FF2B5EF4-FFF2-40B4-BE49-F238E27FC236}">
                <a16:creationId xmlns:a16="http://schemas.microsoft.com/office/drawing/2014/main" id="{8F565690-4E91-3B82-57A0-D3BEF9249C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19500" y="2333625"/>
            <a:ext cx="1905000" cy="4762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30"/>
        <p:cNvGrpSpPr/>
        <p:nvPr/>
      </p:nvGrpSpPr>
      <p:grpSpPr>
        <a:xfrm>
          <a:off x="0" y="0"/>
          <a:ext cx="0" cy="0"/>
          <a:chOff x="0" y="0"/>
          <a:chExt cx="0" cy="0"/>
        </a:xfrm>
      </p:grpSpPr>
      <p:pic>
        <p:nvPicPr>
          <p:cNvPr id="31" name="Google Shape;31;p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32" name="Google Shape;32;p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35" name="Google Shape;35;p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36" name="Google Shape;36;p7"/>
          <p:cNvSpPr txBox="1">
            <a:spLocks noGrp="1"/>
          </p:cNvSpPr>
          <p:nvPr>
            <p:ph type="title"/>
          </p:nvPr>
        </p:nvSpPr>
        <p:spPr>
          <a:xfrm>
            <a:off x="3720884" y="229550"/>
            <a:ext cx="5283600" cy="576000"/>
          </a:xfrm>
          <a:prstGeom prst="rect">
            <a:avLst/>
          </a:prstGeom>
        </p:spPr>
        <p:txBody>
          <a:bodyPr spcFirstLastPara="1" wrap="square" lIns="91425" tIns="91425" rIns="91425" bIns="91425" anchor="t" anchorCtr="0">
            <a:noAutofit/>
          </a:bodyPr>
          <a:lstStyle>
            <a:lvl1pPr lvl="0">
              <a:spcBef>
                <a:spcPts val="0"/>
              </a:spcBef>
              <a:spcAft>
                <a:spcPts val="0"/>
              </a:spcAft>
              <a:buNone/>
              <a:defRPr sz="3000" b="1">
                <a:latin typeface="Lato"/>
                <a:ea typeface="Lato"/>
                <a:cs typeface="Lato"/>
                <a:sym typeface="Lato"/>
              </a:defRPr>
            </a:lvl1pPr>
            <a:lvl2pPr lvl="1">
              <a:spcBef>
                <a:spcPts val="0"/>
              </a:spcBef>
              <a:spcAft>
                <a:spcPts val="0"/>
              </a:spcAft>
              <a:buNone/>
              <a:defRPr>
                <a:latin typeface="Lato"/>
                <a:ea typeface="Lato"/>
                <a:cs typeface="Lato"/>
                <a:sym typeface="Lato"/>
              </a:defRPr>
            </a:lvl2pPr>
            <a:lvl3pPr lvl="2">
              <a:spcBef>
                <a:spcPts val="0"/>
              </a:spcBef>
              <a:spcAft>
                <a:spcPts val="0"/>
              </a:spcAft>
              <a:buNone/>
              <a:defRPr>
                <a:latin typeface="Lato"/>
                <a:ea typeface="Lato"/>
                <a:cs typeface="Lato"/>
                <a:sym typeface="Lato"/>
              </a:defRPr>
            </a:lvl3pPr>
            <a:lvl4pPr lvl="3">
              <a:spcBef>
                <a:spcPts val="0"/>
              </a:spcBef>
              <a:spcAft>
                <a:spcPts val="0"/>
              </a:spcAft>
              <a:buNone/>
              <a:defRPr>
                <a:latin typeface="Lato"/>
                <a:ea typeface="Lato"/>
                <a:cs typeface="Lato"/>
                <a:sym typeface="Lato"/>
              </a:defRPr>
            </a:lvl4pPr>
            <a:lvl5pPr lvl="4">
              <a:spcBef>
                <a:spcPts val="0"/>
              </a:spcBef>
              <a:spcAft>
                <a:spcPts val="0"/>
              </a:spcAft>
              <a:buNone/>
              <a:defRPr>
                <a:latin typeface="Lato"/>
                <a:ea typeface="Lato"/>
                <a:cs typeface="Lato"/>
                <a:sym typeface="Lato"/>
              </a:defRPr>
            </a:lvl5pPr>
            <a:lvl6pPr lvl="5">
              <a:spcBef>
                <a:spcPts val="0"/>
              </a:spcBef>
              <a:spcAft>
                <a:spcPts val="0"/>
              </a:spcAft>
              <a:buNone/>
              <a:defRPr>
                <a:latin typeface="Lato"/>
                <a:ea typeface="Lato"/>
                <a:cs typeface="Lato"/>
                <a:sym typeface="Lato"/>
              </a:defRPr>
            </a:lvl6pPr>
            <a:lvl7pPr lvl="6">
              <a:spcBef>
                <a:spcPts val="0"/>
              </a:spcBef>
              <a:spcAft>
                <a:spcPts val="0"/>
              </a:spcAft>
              <a:buNone/>
              <a:defRPr>
                <a:latin typeface="Lato"/>
                <a:ea typeface="Lato"/>
                <a:cs typeface="Lato"/>
                <a:sym typeface="Lato"/>
              </a:defRPr>
            </a:lvl7pPr>
            <a:lvl8pPr lvl="7">
              <a:spcBef>
                <a:spcPts val="0"/>
              </a:spcBef>
              <a:spcAft>
                <a:spcPts val="0"/>
              </a:spcAft>
              <a:buNone/>
              <a:defRPr>
                <a:latin typeface="Lato"/>
                <a:ea typeface="Lato"/>
                <a:cs typeface="Lato"/>
                <a:sym typeface="Lato"/>
              </a:defRPr>
            </a:lvl8pPr>
            <a:lvl9pPr lvl="8">
              <a:spcBef>
                <a:spcPts val="0"/>
              </a:spcBef>
              <a:spcAft>
                <a:spcPts val="0"/>
              </a:spcAft>
              <a:buNone/>
              <a:defRPr>
                <a:latin typeface="Lato"/>
                <a:ea typeface="Lato"/>
                <a:cs typeface="Lato"/>
                <a:sym typeface="Lato"/>
              </a:defRPr>
            </a:lvl9pPr>
          </a:lstStyle>
          <a:p>
            <a:endParaRPr/>
          </a:p>
        </p:txBody>
      </p:sp>
      <p:sp>
        <p:nvSpPr>
          <p:cNvPr id="37" name="Google Shape;37;p7"/>
          <p:cNvSpPr txBox="1">
            <a:spLocks noGrp="1"/>
          </p:cNvSpPr>
          <p:nvPr>
            <p:ph type="subTitle" idx="1"/>
          </p:nvPr>
        </p:nvSpPr>
        <p:spPr>
          <a:xfrm>
            <a:off x="3730147" y="787525"/>
            <a:ext cx="4151100" cy="350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1F1F50"/>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38" name="Google Shape;38;p7"/>
          <p:cNvSpPr txBox="1">
            <a:spLocks noGrp="1"/>
          </p:cNvSpPr>
          <p:nvPr>
            <p:ph type="body" idx="2"/>
          </p:nvPr>
        </p:nvSpPr>
        <p:spPr>
          <a:xfrm>
            <a:off x="3739151" y="1303850"/>
            <a:ext cx="5161500" cy="339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41" name="Google Shape;41;p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44" name="Google Shape;44;p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45" name="Google Shape;45;p8"/>
          <p:cNvSpPr txBox="1">
            <a:spLocks noGrp="1"/>
          </p:cNvSpPr>
          <p:nvPr>
            <p:ph type="title"/>
          </p:nvPr>
        </p:nvSpPr>
        <p:spPr>
          <a:xfrm>
            <a:off x="494625" y="229550"/>
            <a:ext cx="4900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46" name="Google Shape;46;p8"/>
          <p:cNvSpPr txBox="1">
            <a:spLocks noGrp="1"/>
          </p:cNvSpPr>
          <p:nvPr>
            <p:ph type="subTitle" idx="1"/>
          </p:nvPr>
        </p:nvSpPr>
        <p:spPr>
          <a:xfrm>
            <a:off x="503875" y="787525"/>
            <a:ext cx="4891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7" name="Google Shape;47;p8"/>
          <p:cNvSpPr txBox="1">
            <a:spLocks noGrp="1"/>
          </p:cNvSpPr>
          <p:nvPr>
            <p:ph type="body" idx="2"/>
          </p:nvPr>
        </p:nvSpPr>
        <p:spPr>
          <a:xfrm>
            <a:off x="512875" y="1456250"/>
            <a:ext cx="4831800" cy="339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50" name="Google Shape;50;p9"/>
          <p:cNvSpPr txBox="1">
            <a:spLocks noGrp="1"/>
          </p:cNvSpPr>
          <p:nvPr>
            <p:ph type="subTitle" idx="1"/>
          </p:nvPr>
        </p:nvSpPr>
        <p:spPr>
          <a:xfrm>
            <a:off x="49180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51" name="Google Shape;51;p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52" name="Google Shape;52;p9"/>
          <p:cNvSpPr txBox="1">
            <a:spLocks noGrp="1"/>
          </p:cNvSpPr>
          <p:nvPr>
            <p:ph type="body" idx="2"/>
          </p:nvPr>
        </p:nvSpPr>
        <p:spPr>
          <a:xfrm>
            <a:off x="49752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56" name="Google Shape;56;p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57" name="Google Shape;57;p9"/>
          <p:cNvSpPr txBox="1">
            <a:spLocks noGrp="1"/>
          </p:cNvSpPr>
          <p:nvPr>
            <p:ph type="subTitle" idx="3"/>
          </p:nvPr>
        </p:nvSpPr>
        <p:spPr>
          <a:xfrm>
            <a:off x="486165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58" name="Google Shape;58;p9"/>
          <p:cNvSpPr txBox="1">
            <a:spLocks noGrp="1"/>
          </p:cNvSpPr>
          <p:nvPr>
            <p:ph type="body" idx="4"/>
          </p:nvPr>
        </p:nvSpPr>
        <p:spPr>
          <a:xfrm>
            <a:off x="486737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61" name="Google Shape;61;p10"/>
          <p:cNvSpPr txBox="1">
            <a:spLocks noGrp="1"/>
          </p:cNvSpPr>
          <p:nvPr>
            <p:ph type="subTitle" idx="1"/>
          </p:nvPr>
        </p:nvSpPr>
        <p:spPr>
          <a:xfrm>
            <a:off x="4918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62" name="Google Shape;62;p1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63" name="Google Shape;63;p10"/>
          <p:cNvSpPr txBox="1">
            <a:spLocks noGrp="1"/>
          </p:cNvSpPr>
          <p:nvPr>
            <p:ph type="body" idx="2"/>
          </p:nvPr>
        </p:nvSpPr>
        <p:spPr>
          <a:xfrm>
            <a:off x="4952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67" name="Google Shape;67;p1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68" name="Google Shape;68;p10"/>
          <p:cNvSpPr txBox="1">
            <a:spLocks noGrp="1"/>
          </p:cNvSpPr>
          <p:nvPr>
            <p:ph type="subTitle" idx="3"/>
          </p:nvPr>
        </p:nvSpPr>
        <p:spPr>
          <a:xfrm>
            <a:off x="6339775"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69" name="Google Shape;69;p10"/>
          <p:cNvSpPr txBox="1">
            <a:spLocks noGrp="1"/>
          </p:cNvSpPr>
          <p:nvPr>
            <p:ph type="body" idx="4"/>
          </p:nvPr>
        </p:nvSpPr>
        <p:spPr>
          <a:xfrm>
            <a:off x="6343200"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0" name="Google Shape;70;p10"/>
          <p:cNvSpPr txBox="1">
            <a:spLocks noGrp="1"/>
          </p:cNvSpPr>
          <p:nvPr>
            <p:ph type="subTitle" idx="5"/>
          </p:nvPr>
        </p:nvSpPr>
        <p:spPr>
          <a:xfrm>
            <a:off x="34175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71" name="Google Shape;71;p10"/>
          <p:cNvSpPr txBox="1">
            <a:spLocks noGrp="1"/>
          </p:cNvSpPr>
          <p:nvPr>
            <p:ph type="body" idx="6"/>
          </p:nvPr>
        </p:nvSpPr>
        <p:spPr>
          <a:xfrm>
            <a:off x="34209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72"/>
        <p:cNvGrpSpPr/>
        <p:nvPr/>
      </p:nvGrpSpPr>
      <p:grpSpPr>
        <a:xfrm>
          <a:off x="0" y="0"/>
          <a:ext cx="0" cy="0"/>
          <a:chOff x="0" y="0"/>
          <a:chExt cx="0" cy="0"/>
        </a:xfrm>
      </p:grpSpPr>
      <p:sp>
        <p:nvSpPr>
          <p:cNvPr id="73" name="Google Shape;73;p11"/>
          <p:cNvSpPr txBox="1">
            <a:spLocks noGrp="1"/>
          </p:cNvSpPr>
          <p:nvPr>
            <p:ph type="subTitle" idx="1"/>
          </p:nvPr>
        </p:nvSpPr>
        <p:spPr>
          <a:xfrm>
            <a:off x="122175" y="2491891"/>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pic>
        <p:nvPicPr>
          <p:cNvPr id="74" name="Google Shape;74;p1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75" name="Google Shape;75;p11"/>
          <p:cNvSpPr txBox="1">
            <a:spLocks noGrp="1"/>
          </p:cNvSpPr>
          <p:nvPr>
            <p:ph type="body" idx="2"/>
          </p:nvPr>
        </p:nvSpPr>
        <p:spPr>
          <a:xfrm>
            <a:off x="124300" y="2834552"/>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6" name="Google Shape;76;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79" name="Google Shape;79;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80" name="Google Shape;80;p11"/>
          <p:cNvSpPr txBox="1">
            <a:spLocks noGrp="1"/>
          </p:cNvSpPr>
          <p:nvPr>
            <p:ph type="subTitle" idx="3"/>
          </p:nvPr>
        </p:nvSpPr>
        <p:spPr>
          <a:xfrm>
            <a:off x="92100" y="2112316"/>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1" name="Google Shape;81;p11"/>
          <p:cNvSpPr txBox="1">
            <a:spLocks noGrp="1"/>
          </p:cNvSpPr>
          <p:nvPr>
            <p:ph type="subTitle" idx="4"/>
          </p:nvPr>
        </p:nvSpPr>
        <p:spPr>
          <a:xfrm>
            <a:off x="3169538" y="2491928"/>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2" name="Google Shape;82;p11"/>
          <p:cNvSpPr txBox="1">
            <a:spLocks noGrp="1"/>
          </p:cNvSpPr>
          <p:nvPr>
            <p:ph type="body" idx="5"/>
          </p:nvPr>
        </p:nvSpPr>
        <p:spPr>
          <a:xfrm>
            <a:off x="3171667" y="2834578"/>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3" name="Google Shape;83;p11"/>
          <p:cNvSpPr txBox="1">
            <a:spLocks noGrp="1"/>
          </p:cNvSpPr>
          <p:nvPr>
            <p:ph type="subTitle" idx="6"/>
          </p:nvPr>
        </p:nvSpPr>
        <p:spPr>
          <a:xfrm>
            <a:off x="3139463" y="2112353"/>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4" name="Google Shape;84;p11"/>
          <p:cNvSpPr txBox="1">
            <a:spLocks noGrp="1"/>
          </p:cNvSpPr>
          <p:nvPr>
            <p:ph type="subTitle" idx="7"/>
          </p:nvPr>
        </p:nvSpPr>
        <p:spPr>
          <a:xfrm>
            <a:off x="6246988" y="2471797"/>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5" name="Google Shape;85;p11"/>
          <p:cNvSpPr txBox="1">
            <a:spLocks noGrp="1"/>
          </p:cNvSpPr>
          <p:nvPr>
            <p:ph type="body" idx="8"/>
          </p:nvPr>
        </p:nvSpPr>
        <p:spPr>
          <a:xfrm>
            <a:off x="6249121" y="2820575"/>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6" name="Google Shape;86;p11"/>
          <p:cNvSpPr txBox="1">
            <a:spLocks noGrp="1"/>
          </p:cNvSpPr>
          <p:nvPr>
            <p:ph type="subTitle" idx="9"/>
          </p:nvPr>
        </p:nvSpPr>
        <p:spPr>
          <a:xfrm>
            <a:off x="6216913" y="2092222"/>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103"/>
        <p:cNvGrpSpPr/>
        <p:nvPr/>
      </p:nvGrpSpPr>
      <p:grpSpPr>
        <a:xfrm>
          <a:off x="0" y="0"/>
          <a:ext cx="0" cy="0"/>
          <a:chOff x="0" y="0"/>
          <a:chExt cx="0" cy="0"/>
        </a:xfrm>
      </p:grpSpPr>
      <p:sp>
        <p:nvSpPr>
          <p:cNvPr id="104" name="Google Shape;104;p13"/>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05" name="Google Shape;105;p13"/>
          <p:cNvSpPr txBox="1">
            <a:spLocks noGrp="1"/>
          </p:cNvSpPr>
          <p:nvPr>
            <p:ph type="subTitle" idx="1"/>
          </p:nvPr>
        </p:nvSpPr>
        <p:spPr>
          <a:xfrm>
            <a:off x="503872" y="787525"/>
            <a:ext cx="38847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6" name="Google Shape;106;p13"/>
          <p:cNvSpPr txBox="1">
            <a:spLocks noGrp="1"/>
          </p:cNvSpPr>
          <p:nvPr>
            <p:ph type="body" idx="2"/>
          </p:nvPr>
        </p:nvSpPr>
        <p:spPr>
          <a:xfrm>
            <a:off x="512875" y="1380050"/>
            <a:ext cx="8093100" cy="3294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07" name="Google Shape;107;p1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08" name="Google Shape;108;p1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11" name="Google Shape;111;p1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1F1F50"/>
              </a:buClr>
              <a:buSzPts val="2800"/>
              <a:buFont typeface="Lato Black"/>
              <a:buNone/>
              <a:defRPr sz="2800">
                <a:solidFill>
                  <a:srgbClr val="1F1F50"/>
                </a:solidFill>
                <a:latin typeface="Lato Black"/>
                <a:ea typeface="Lato Black"/>
                <a:cs typeface="Lato Black"/>
                <a:sym typeface="Lat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50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5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9" r:id="rId9"/>
    <p:sldLayoutId id="2147483660" r:id="rId10"/>
    <p:sldLayoutId id="2147483661" r:id="rId11"/>
    <p:sldLayoutId id="2147483662" r:id="rId12"/>
    <p:sldLayoutId id="2147483663" r:id="rId13"/>
    <p:sldLayoutId id="2147483664"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2" r:id="rId23"/>
    <p:sldLayoutId id="2147483685" r:id="rId24"/>
    <p:sldLayoutId id="2147483687"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116425" y="1916925"/>
            <a:ext cx="90276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P_mers</a:t>
            </a:r>
            <a:endParaRPr sz="3600" dirty="0"/>
          </a:p>
        </p:txBody>
      </p:sp>
      <p:sp>
        <p:nvSpPr>
          <p:cNvPr id="264" name="Google Shape;264;p40"/>
          <p:cNvSpPr txBox="1">
            <a:spLocks noGrp="1"/>
          </p:cNvSpPr>
          <p:nvPr>
            <p:ph type="subTitle" idx="1"/>
          </p:nvPr>
        </p:nvSpPr>
        <p:spPr>
          <a:xfrm>
            <a:off x="187312" y="2750625"/>
            <a:ext cx="4559100" cy="4423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i="1" dirty="0"/>
              <a:t>M</a:t>
            </a:r>
            <a:r>
              <a:rPr lang="en" i="1" dirty="0"/>
              <a:t>ove together, Work together</a:t>
            </a:r>
          </a:p>
          <a:p>
            <a:pPr marL="0" lvl="0" indent="0" algn="l" rtl="0">
              <a:spcBef>
                <a:spcPts val="0"/>
              </a:spcBef>
              <a:spcAft>
                <a:spcPts val="0"/>
              </a:spcAft>
              <a:buNone/>
            </a:pPr>
            <a:r>
              <a:rPr lang="en-US" b="1" dirty="0"/>
              <a:t>Develop solutions and approaches for addressing social and human issues.</a:t>
            </a:r>
          </a:p>
          <a:p>
            <a:pPr marL="0" lvl="0" indent="0" algn="l" rtl="0">
              <a:spcBef>
                <a:spcPts val="0"/>
              </a:spcBef>
              <a:spcAft>
                <a:spcPts val="0"/>
              </a:spcAft>
              <a:buNone/>
            </a:pPr>
            <a:r>
              <a:rPr lang="en-US" sz="1300" dirty="0"/>
              <a:t>28/05/22</a:t>
            </a:r>
            <a:endParaRPr lang="en-IN" sz="1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A2E1-556B-38CE-715B-F81CDC113592}"/>
              </a:ext>
            </a:extLst>
          </p:cNvPr>
          <p:cNvSpPr>
            <a:spLocks noGrp="1"/>
          </p:cNvSpPr>
          <p:nvPr>
            <p:ph type="title"/>
          </p:nvPr>
        </p:nvSpPr>
        <p:spPr>
          <a:xfrm>
            <a:off x="435894" y="526617"/>
            <a:ext cx="8272212" cy="76035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8CF3B68-0C5C-CE7B-1F9D-62B2F59E1B12}"/>
              </a:ext>
            </a:extLst>
          </p:cNvPr>
          <p:cNvSpPr>
            <a:spLocks noGrp="1"/>
          </p:cNvSpPr>
          <p:nvPr>
            <p:ph idx="1"/>
          </p:nvPr>
        </p:nvSpPr>
        <p:spPr/>
        <p:txBody>
          <a:bodyPr/>
          <a:lstStyle/>
          <a:p>
            <a:pPr marL="0" indent="0">
              <a:buNone/>
            </a:pPr>
            <a:r>
              <a:rPr lang="en-US" b="1" i="0" dirty="0">
                <a:solidFill>
                  <a:srgbClr val="0E1318"/>
                </a:solidFill>
                <a:effectLst/>
                <a:latin typeface="Arial Black" panose="020B0A04020102020204" pitchFamily="34" charset="0"/>
              </a:rPr>
              <a:t>“Give a man a fish and you feed him for a day; teach a man to fish and you feed him for a lifetime.”</a:t>
            </a:r>
            <a:endParaRPr lang="en-IN" b="1" dirty="0">
              <a:solidFill>
                <a:srgbClr val="0E1318"/>
              </a:solidFill>
              <a:latin typeface="Arial Black" panose="020B0A04020102020204" pitchFamily="34" charset="0"/>
            </a:endParaRPr>
          </a:p>
          <a:p>
            <a:pPr marL="0" indent="0">
              <a:buNone/>
            </a:pPr>
            <a:r>
              <a:rPr lang="en-US" sz="1200" dirty="0">
                <a:solidFill>
                  <a:srgbClr val="0E1318"/>
                </a:solidFill>
                <a:latin typeface="Arial"/>
                <a:cs typeface="Arial"/>
              </a:rPr>
              <a:t>We have made a prototype which ensure helping hand towards farmers, as these days use of technologies in variety of fields has increased drastically, which influences us to make the best utilization of it.</a:t>
            </a:r>
            <a:br>
              <a:rPr lang="en-US" sz="1200" dirty="0">
                <a:latin typeface="Arial" panose="020B0604020202020204" pitchFamily="34" charset="0"/>
                <a:cs typeface="Arial" panose="020B0604020202020204" pitchFamily="34" charset="0"/>
              </a:rPr>
            </a:br>
            <a:r>
              <a:rPr lang="en-US" sz="1200" dirty="0">
                <a:solidFill>
                  <a:srgbClr val="0E1318"/>
                </a:solidFill>
                <a:latin typeface="Arial"/>
                <a:cs typeface="Arial"/>
              </a:rPr>
              <a:t>We present you “KRISHI SAHAYATA”, an app that helps farmers to enhance their products and yield in the best possible manner using the latest technologies available.</a:t>
            </a:r>
          </a:p>
          <a:p>
            <a:pPr marL="0" indent="0">
              <a:buNone/>
            </a:pPr>
            <a:r>
              <a:rPr lang="en-US" sz="1200" dirty="0">
                <a:solidFill>
                  <a:srgbClr val="0E1318"/>
                </a:solidFill>
                <a:latin typeface="Arial"/>
                <a:cs typeface="Arial"/>
              </a:rPr>
              <a:t>This app will provide finest suggestion to grow their crops, based on the basics information that the farmer has input to the app</a:t>
            </a:r>
            <a:r>
              <a:rPr lang="en-US" sz="1050" dirty="0">
                <a:solidFill>
                  <a:srgbClr val="0E1318"/>
                </a:solidFill>
                <a:latin typeface="Arial"/>
                <a:cs typeface="Arial"/>
              </a:rPr>
              <a:t>.</a:t>
            </a:r>
          </a:p>
        </p:txBody>
      </p:sp>
    </p:spTree>
    <p:extLst>
      <p:ext uri="{BB962C8B-B14F-4D97-AF65-F5344CB8AC3E}">
        <p14:creationId xmlns:p14="http://schemas.microsoft.com/office/powerpoint/2010/main" val="343455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50"/>
                                        <p:tgtEl>
                                          <p:spTgt spid="3">
                                            <p:txEl>
                                              <p:pRg st="0" end="0"/>
                                            </p:txEl>
                                          </p:spTgt>
                                        </p:tgtEl>
                                      </p:cBhvr>
                                    </p:animEffect>
                                    <p:anim calcmode="lin" valueType="num">
                                      <p:cBhvr>
                                        <p:cTn id="12"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50"/>
                                        <p:tgtEl>
                                          <p:spTgt spid="3">
                                            <p:txEl>
                                              <p:pRg st="1" end="1"/>
                                            </p:txEl>
                                          </p:spTgt>
                                        </p:tgtEl>
                                      </p:cBhvr>
                                    </p:animEffect>
                                    <p:anim calcmode="lin" valueType="num">
                                      <p:cBhvr>
                                        <p:cTn id="19"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
                            </p:stCondLst>
                            <p:childTnLst>
                              <p:par>
                                <p:cTn id="22" presetID="47"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50"/>
                                        <p:tgtEl>
                                          <p:spTgt spid="3">
                                            <p:txEl>
                                              <p:pRg st="2" end="2"/>
                                            </p:txEl>
                                          </p:spTgt>
                                        </p:tgtEl>
                                      </p:cBhvr>
                                    </p:animEffect>
                                    <p:anim calcmode="lin" valueType="num">
                                      <p:cBhvr>
                                        <p:cTn id="2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A2E1-556B-38CE-715B-F81CDC113592}"/>
              </a:ext>
            </a:extLst>
          </p:cNvPr>
          <p:cNvSpPr>
            <a:spLocks noGrp="1"/>
          </p:cNvSpPr>
          <p:nvPr>
            <p:ph type="title"/>
          </p:nvPr>
        </p:nvSpPr>
        <p:spPr/>
        <p:txBody>
          <a:bodyPr/>
          <a:lstStyle/>
          <a:p>
            <a:r>
              <a:rPr lang="en-US" dirty="0"/>
              <a:t>User segment</a:t>
            </a:r>
            <a:endParaRPr lang="en-IN" dirty="0"/>
          </a:p>
        </p:txBody>
      </p:sp>
      <p:sp>
        <p:nvSpPr>
          <p:cNvPr id="3" name="Content Placeholder 2">
            <a:extLst>
              <a:ext uri="{FF2B5EF4-FFF2-40B4-BE49-F238E27FC236}">
                <a16:creationId xmlns:a16="http://schemas.microsoft.com/office/drawing/2014/main" id="{A8CF3B68-0C5C-CE7B-1F9D-62B2F59E1B12}"/>
              </a:ext>
            </a:extLst>
          </p:cNvPr>
          <p:cNvSpPr>
            <a:spLocks noGrp="1"/>
          </p:cNvSpPr>
          <p:nvPr>
            <p:ph idx="1"/>
          </p:nvPr>
        </p:nvSpPr>
        <p:spPr/>
        <p:txBody>
          <a:bodyPr/>
          <a:lstStyle/>
          <a:p>
            <a:pPr marL="228600" indent="-228600">
              <a:buAutoNum type="arabicPeriod"/>
            </a:pPr>
            <a:r>
              <a:rPr lang="en-US" dirty="0">
                <a:solidFill>
                  <a:srgbClr val="0E1318"/>
                </a:solidFill>
                <a:latin typeface="Arial"/>
                <a:cs typeface="Arial"/>
              </a:rPr>
              <a:t>Primary user are farmers for whom this applications is introduced.</a:t>
            </a:r>
          </a:p>
          <a:p>
            <a:pPr marL="228600" indent="-228600">
              <a:buAutoNum type="arabicPeriod"/>
            </a:pPr>
            <a:r>
              <a:rPr lang="en-US" dirty="0">
                <a:solidFill>
                  <a:srgbClr val="0E1318"/>
                </a:solidFill>
                <a:latin typeface="Arial"/>
                <a:cs typeface="Arial"/>
              </a:rPr>
              <a:t>Farmers can also use our app to purchase farm supplies and sell their products.</a:t>
            </a:r>
          </a:p>
          <a:p>
            <a:pPr marL="228600" indent="-228600">
              <a:buAutoNum type="arabicPeriod"/>
            </a:pPr>
            <a:r>
              <a:rPr lang="en-US" dirty="0">
                <a:solidFill>
                  <a:srgbClr val="0E1318"/>
                </a:solidFill>
                <a:latin typeface="Arial"/>
                <a:cs typeface="Arial"/>
              </a:rPr>
              <a:t>Farm supply vendors can also use our application for selling their goods.</a:t>
            </a:r>
          </a:p>
          <a:p>
            <a:pPr marL="228600" indent="-228600">
              <a:buFont typeface="Lato"/>
              <a:buAutoNum type="arabicPeriod"/>
            </a:pPr>
            <a:r>
              <a:rPr lang="en-US" dirty="0">
                <a:solidFill>
                  <a:srgbClr val="0E1318"/>
                </a:solidFill>
                <a:latin typeface="Arial"/>
                <a:cs typeface="Arial"/>
              </a:rPr>
              <a:t>Students can also learn about different farming techniques, crops, etc. through our app.</a:t>
            </a:r>
          </a:p>
        </p:txBody>
      </p:sp>
    </p:spTree>
    <p:extLst>
      <p:ext uri="{BB962C8B-B14F-4D97-AF65-F5344CB8AC3E}">
        <p14:creationId xmlns:p14="http://schemas.microsoft.com/office/powerpoint/2010/main" val="214999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50"/>
                                        <p:tgtEl>
                                          <p:spTgt spid="3">
                                            <p:txEl>
                                              <p:pRg st="0" end="0"/>
                                            </p:txEl>
                                          </p:spTgt>
                                        </p:tgtEl>
                                      </p:cBhvr>
                                    </p:animEffect>
                                    <p:anim calcmode="lin" valueType="num">
                                      <p:cBhvr>
                                        <p:cTn id="12"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50"/>
                                        <p:tgtEl>
                                          <p:spTgt spid="3">
                                            <p:txEl>
                                              <p:pRg st="1" end="1"/>
                                            </p:txEl>
                                          </p:spTgt>
                                        </p:tgtEl>
                                      </p:cBhvr>
                                    </p:animEffect>
                                    <p:anim calcmode="lin" valueType="num">
                                      <p:cBhvr>
                                        <p:cTn id="19"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250"/>
                                        <p:tgtEl>
                                          <p:spTgt spid="3">
                                            <p:txEl>
                                              <p:pRg st="2" end="2"/>
                                            </p:txEl>
                                          </p:spTgt>
                                        </p:tgtEl>
                                      </p:cBhvr>
                                    </p:animEffect>
                                    <p:anim calcmode="lin" valueType="num">
                                      <p:cBhvr>
                                        <p:cTn id="26"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250"/>
                                        <p:tgtEl>
                                          <p:spTgt spid="3">
                                            <p:txEl>
                                              <p:pRg st="3" end="3"/>
                                            </p:txEl>
                                          </p:spTgt>
                                        </p:tgtEl>
                                      </p:cBhvr>
                                    </p:animEffect>
                                    <p:anim calcmode="lin" valueType="num">
                                      <p:cBhvr>
                                        <p:cTn id="33"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A2E1-556B-38CE-715B-F81CDC113592}"/>
              </a:ext>
            </a:extLst>
          </p:cNvPr>
          <p:cNvSpPr>
            <a:spLocks noGrp="1"/>
          </p:cNvSpPr>
          <p:nvPr>
            <p:ph type="title"/>
          </p:nvPr>
        </p:nvSpPr>
        <p:spPr/>
        <p:txBody>
          <a:bodyPr/>
          <a:lstStyle/>
          <a:p>
            <a:r>
              <a:rPr lang="en" dirty="0"/>
              <a:t>Current Landscape</a:t>
            </a:r>
            <a:endParaRPr lang="en-IN" dirty="0"/>
          </a:p>
        </p:txBody>
      </p:sp>
      <p:sp>
        <p:nvSpPr>
          <p:cNvPr id="9" name="TextBox 8">
            <a:extLst>
              <a:ext uri="{FF2B5EF4-FFF2-40B4-BE49-F238E27FC236}">
                <a16:creationId xmlns:a16="http://schemas.microsoft.com/office/drawing/2014/main" id="{85045768-7E3B-69C6-63D3-AF0E69DF9CBA}"/>
              </a:ext>
            </a:extLst>
          </p:cNvPr>
          <p:cNvSpPr txBox="1"/>
          <p:nvPr/>
        </p:nvSpPr>
        <p:spPr>
          <a:xfrm>
            <a:off x="435894" y="1926040"/>
            <a:ext cx="8435963" cy="1631216"/>
          </a:xfrm>
          <a:prstGeom prst="rect">
            <a:avLst/>
          </a:prstGeom>
          <a:noFill/>
        </p:spPr>
        <p:txBody>
          <a:bodyPr wrap="square" lIns="91440" tIns="45720" rIns="91440" bIns="45720" anchor="t">
            <a:spAutoFit/>
          </a:bodyPr>
          <a:lstStyle/>
          <a:p>
            <a:r>
              <a:rPr lang="en-IN" sz="2000" dirty="0"/>
              <a:t>C</a:t>
            </a:r>
            <a:r>
              <a:rPr lang="en" sz="2000" dirty="0"/>
              <a:t>urrently the</a:t>
            </a:r>
            <a:r>
              <a:rPr lang="en-IN" sz="2000" dirty="0"/>
              <a:t>re</a:t>
            </a:r>
            <a:r>
              <a:rPr lang="en" sz="2000" dirty="0"/>
              <a:t> are only some govt. issued applications in this segment, which still does not uses the latest technology like AI and ML. We have planned to implement the most updated technologies that are available with Microsoft Azure to make it more productive for the end users i.e. farmers.</a:t>
            </a:r>
            <a:endParaRPr lang="en-IN" sz="2000" dirty="0"/>
          </a:p>
        </p:txBody>
      </p:sp>
    </p:spTree>
    <p:extLst>
      <p:ext uri="{BB962C8B-B14F-4D97-AF65-F5344CB8AC3E}">
        <p14:creationId xmlns:p14="http://schemas.microsoft.com/office/powerpoint/2010/main" val="201261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A2E1-556B-38CE-715B-F81CDC113592}"/>
              </a:ext>
            </a:extLst>
          </p:cNvPr>
          <p:cNvSpPr>
            <a:spLocks noGrp="1"/>
          </p:cNvSpPr>
          <p:nvPr>
            <p:ph type="title"/>
          </p:nvPr>
        </p:nvSpPr>
        <p:spPr/>
        <p:txBody>
          <a:bodyPr/>
          <a:lstStyle/>
          <a:p>
            <a:r>
              <a:rPr lang="en-IN" dirty="0"/>
              <a:t>S</a:t>
            </a:r>
            <a:r>
              <a:rPr lang="en" dirty="0" err="1"/>
              <a:t>ystem</a:t>
            </a:r>
            <a:r>
              <a:rPr lang="en" dirty="0"/>
              <a:t> architectures</a:t>
            </a:r>
            <a:endParaRPr lang="en-IN" dirty="0"/>
          </a:p>
        </p:txBody>
      </p:sp>
      <p:pic>
        <p:nvPicPr>
          <p:cNvPr id="6" name="Content Placeholder 8">
            <a:extLst>
              <a:ext uri="{FF2B5EF4-FFF2-40B4-BE49-F238E27FC236}">
                <a16:creationId xmlns:a16="http://schemas.microsoft.com/office/drawing/2014/main" id="{0ACB40B9-43DE-8A9C-9720-730490EC2C32}"/>
              </a:ext>
            </a:extLst>
          </p:cNvPr>
          <p:cNvPicPr>
            <a:picLocks noChangeAspect="1"/>
          </p:cNvPicPr>
          <p:nvPr/>
        </p:nvPicPr>
        <p:blipFill rotWithShape="1">
          <a:blip r:embed="rId2"/>
          <a:srcRect l="34263" t="15506" r="35332" b="7862"/>
          <a:stretch/>
        </p:blipFill>
        <p:spPr>
          <a:xfrm>
            <a:off x="748431" y="1502230"/>
            <a:ext cx="3823569" cy="3526970"/>
          </a:xfrm>
          <a:prstGeom prst="rect">
            <a:avLst/>
          </a:prstGeom>
        </p:spPr>
      </p:pic>
      <p:pic>
        <p:nvPicPr>
          <p:cNvPr id="7" name="Picture 6">
            <a:extLst>
              <a:ext uri="{FF2B5EF4-FFF2-40B4-BE49-F238E27FC236}">
                <a16:creationId xmlns:a16="http://schemas.microsoft.com/office/drawing/2014/main" id="{76494B05-3670-0917-EA61-23C8E15D2568}"/>
              </a:ext>
            </a:extLst>
          </p:cNvPr>
          <p:cNvPicPr>
            <a:picLocks noChangeAspect="1"/>
          </p:cNvPicPr>
          <p:nvPr/>
        </p:nvPicPr>
        <p:blipFill rotWithShape="1">
          <a:blip r:embed="rId3"/>
          <a:srcRect l="34748" t="19082" r="35734" b="12294"/>
          <a:stretch/>
        </p:blipFill>
        <p:spPr>
          <a:xfrm>
            <a:off x="5279572" y="1394602"/>
            <a:ext cx="3246858" cy="3634598"/>
          </a:xfrm>
          <a:prstGeom prst="rect">
            <a:avLst/>
          </a:prstGeom>
        </p:spPr>
      </p:pic>
    </p:spTree>
    <p:extLst>
      <p:ext uri="{BB962C8B-B14F-4D97-AF65-F5344CB8AC3E}">
        <p14:creationId xmlns:p14="http://schemas.microsoft.com/office/powerpoint/2010/main" val="208967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CF3B68-0C5C-CE7B-1F9D-62B2F59E1B12}"/>
              </a:ext>
            </a:extLst>
          </p:cNvPr>
          <p:cNvSpPr>
            <a:spLocks noGrp="1"/>
          </p:cNvSpPr>
          <p:nvPr>
            <p:ph idx="1"/>
          </p:nvPr>
        </p:nvSpPr>
        <p:spPr>
          <a:xfrm>
            <a:off x="489809" y="1484411"/>
            <a:ext cx="8272211" cy="3287094"/>
          </a:xfrm>
        </p:spPr>
        <p:txBody>
          <a:bodyPr/>
          <a:lstStyle/>
          <a:p>
            <a:pPr marL="114300" indent="0">
              <a:buNone/>
            </a:pPr>
            <a:r>
              <a:rPr lang="en-IN" dirty="0"/>
              <a:t>1. Helps farmers with getting max profit and yield.</a:t>
            </a:r>
          </a:p>
          <a:p>
            <a:pPr marL="114300" indent="0">
              <a:buNone/>
            </a:pPr>
            <a:r>
              <a:rPr lang="en-IN" dirty="0"/>
              <a:t>2. Provides health information of the crops to farmers.</a:t>
            </a:r>
          </a:p>
          <a:p>
            <a:pPr marL="114300" indent="0">
              <a:buNone/>
            </a:pPr>
            <a:r>
              <a:rPr lang="en-IN" dirty="0"/>
              <a:t>3. Provides educational information about the crops.</a:t>
            </a:r>
          </a:p>
          <a:p>
            <a:pPr marL="114300" indent="0">
              <a:buNone/>
            </a:pPr>
            <a:r>
              <a:rPr lang="en-IN" dirty="0"/>
              <a:t>4. Help the  farmers in purchasing good and cheap farm supplies.</a:t>
            </a:r>
          </a:p>
          <a:p>
            <a:pPr marL="114300" indent="0">
              <a:buNone/>
            </a:pPr>
            <a:r>
              <a:rPr lang="en-IN" dirty="0"/>
              <a:t>5. Connect vendors with the farmers.</a:t>
            </a:r>
          </a:p>
          <a:p>
            <a:pPr marL="114300" indent="0">
              <a:buNone/>
            </a:pPr>
            <a:r>
              <a:rPr lang="en-IN" dirty="0"/>
              <a:t>6. Provide most viable farming solutions to the farmers, based on the details </a:t>
            </a:r>
          </a:p>
          <a:p>
            <a:pPr marL="114300" indent="0">
              <a:buNone/>
            </a:pPr>
            <a:r>
              <a:rPr lang="en-IN" dirty="0"/>
              <a:t>they provide and our previously recorded datasets.</a:t>
            </a:r>
          </a:p>
        </p:txBody>
      </p:sp>
      <p:sp>
        <p:nvSpPr>
          <p:cNvPr id="7" name="TextBox 6">
            <a:extLst>
              <a:ext uri="{FF2B5EF4-FFF2-40B4-BE49-F238E27FC236}">
                <a16:creationId xmlns:a16="http://schemas.microsoft.com/office/drawing/2014/main" id="{17315B0B-4995-A6BE-128F-03802987C88F}"/>
              </a:ext>
            </a:extLst>
          </p:cNvPr>
          <p:cNvSpPr txBox="1"/>
          <p:nvPr/>
        </p:nvSpPr>
        <p:spPr>
          <a:xfrm>
            <a:off x="555864" y="625954"/>
            <a:ext cx="361662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Key Differentiators</a:t>
            </a:r>
            <a:endParaRPr lang="en-US" b="1"/>
          </a:p>
        </p:txBody>
      </p:sp>
    </p:spTree>
    <p:extLst>
      <p:ext uri="{BB962C8B-B14F-4D97-AF65-F5344CB8AC3E}">
        <p14:creationId xmlns:p14="http://schemas.microsoft.com/office/powerpoint/2010/main" val="242800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7"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250"/>
                                        <p:tgtEl>
                                          <p:spTgt spid="3">
                                            <p:txEl>
                                              <p:pRg st="1" end="1"/>
                                            </p:txEl>
                                          </p:spTgt>
                                        </p:tgtEl>
                                      </p:cBhvr>
                                    </p:animEffect>
                                    <p:anim calcmode="lin" valueType="num">
                                      <p:cBhvr>
                                        <p:cTn id="14"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7"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50"/>
                                        <p:tgtEl>
                                          <p:spTgt spid="3">
                                            <p:txEl>
                                              <p:pRg st="2" end="2"/>
                                            </p:txEl>
                                          </p:spTgt>
                                        </p:tgtEl>
                                      </p:cBhvr>
                                    </p:animEffect>
                                    <p:anim calcmode="lin" valueType="num">
                                      <p:cBhvr>
                                        <p:cTn id="20"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250"/>
                                        <p:tgtEl>
                                          <p:spTgt spid="3">
                                            <p:txEl>
                                              <p:pRg st="3" end="3"/>
                                            </p:txEl>
                                          </p:spTgt>
                                        </p:tgtEl>
                                      </p:cBhvr>
                                    </p:animEffect>
                                    <p:anim calcmode="lin" valueType="num">
                                      <p:cBhvr>
                                        <p:cTn id="27"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250"/>
                            </p:stCondLst>
                            <p:childTnLst>
                              <p:par>
                                <p:cTn id="30" presetID="47" presetClass="entr" presetSubtype="0"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250"/>
                                        <p:tgtEl>
                                          <p:spTgt spid="3">
                                            <p:txEl>
                                              <p:pRg st="4" end="4"/>
                                            </p:txEl>
                                          </p:spTgt>
                                        </p:tgtEl>
                                      </p:cBhvr>
                                    </p:animEffect>
                                    <p:anim calcmode="lin" valueType="num">
                                      <p:cBhvr>
                                        <p:cTn id="33"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250"/>
                                        <p:tgtEl>
                                          <p:spTgt spid="3">
                                            <p:txEl>
                                              <p:pRg st="5" end="5"/>
                                            </p:txEl>
                                          </p:spTgt>
                                        </p:tgtEl>
                                      </p:cBhvr>
                                    </p:animEffect>
                                    <p:anim calcmode="lin" valueType="num">
                                      <p:cBhvr>
                                        <p:cTn id="40"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2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250"/>
                                        <p:tgtEl>
                                          <p:spTgt spid="3">
                                            <p:txEl>
                                              <p:pRg st="6" end="6"/>
                                            </p:txEl>
                                          </p:spTgt>
                                        </p:tgtEl>
                                      </p:cBhvr>
                                    </p:animEffect>
                                    <p:anim calcmode="lin" valueType="num">
                                      <p:cBhvr>
                                        <p:cTn id="47"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25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A2E1-556B-38CE-715B-F81CDC113592}"/>
              </a:ext>
            </a:extLst>
          </p:cNvPr>
          <p:cNvSpPr>
            <a:spLocks noGrp="1"/>
          </p:cNvSpPr>
          <p:nvPr>
            <p:ph type="title"/>
          </p:nvPr>
        </p:nvSpPr>
        <p:spPr/>
        <p:txBody>
          <a:bodyPr/>
          <a:lstStyle/>
          <a:p>
            <a:r>
              <a:rPr lang="en-US" dirty="0"/>
              <a:t>FUTURE VISION</a:t>
            </a:r>
            <a:endParaRPr lang="en-IN" dirty="0"/>
          </a:p>
        </p:txBody>
      </p:sp>
      <p:sp>
        <p:nvSpPr>
          <p:cNvPr id="3" name="Content Placeholder 2">
            <a:extLst>
              <a:ext uri="{FF2B5EF4-FFF2-40B4-BE49-F238E27FC236}">
                <a16:creationId xmlns:a16="http://schemas.microsoft.com/office/drawing/2014/main" id="{A8CF3B68-0C5C-CE7B-1F9D-62B2F59E1B12}"/>
              </a:ext>
            </a:extLst>
          </p:cNvPr>
          <p:cNvSpPr>
            <a:spLocks noGrp="1"/>
          </p:cNvSpPr>
          <p:nvPr>
            <p:ph idx="1"/>
          </p:nvPr>
        </p:nvSpPr>
        <p:spPr>
          <a:xfrm>
            <a:off x="435894" y="1635373"/>
            <a:ext cx="8272211" cy="3190047"/>
          </a:xfrm>
        </p:spPr>
        <p:txBody>
          <a:bodyPr/>
          <a:lstStyle/>
          <a:p>
            <a:pPr marL="228600" indent="-228600">
              <a:buAutoNum type="arabicPeriod"/>
            </a:pPr>
            <a:r>
              <a:rPr lang="en-US" sz="1400" b="1" dirty="0">
                <a:solidFill>
                  <a:srgbClr val="0E1318"/>
                </a:solidFill>
                <a:latin typeface="Arial" panose="020B0604020202020204" pitchFamily="34" charset="0"/>
                <a:cs typeface="Arial" panose="020B0604020202020204" pitchFamily="34" charset="0"/>
              </a:rPr>
              <a:t>Voice chat</a:t>
            </a:r>
          </a:p>
          <a:p>
            <a:pPr marL="0" indent="0">
              <a:buNone/>
            </a:pPr>
            <a:r>
              <a:rPr lang="en-US" sz="1400" dirty="0">
                <a:solidFill>
                  <a:srgbClr val="0E1318"/>
                </a:solidFill>
                <a:latin typeface="Arial"/>
                <a:cs typeface="Arial"/>
              </a:rPr>
              <a:t>The app currently uses only text based communication (chatbot) with the user but in future updates we are planning to implement voice chat feature (voice-bot) in the application so that communication between the user and the app is more realistic and fluent.</a:t>
            </a:r>
            <a:endParaRPr lang="en-US" dirty="0"/>
          </a:p>
          <a:p>
            <a:pPr marL="228600" indent="-228600">
              <a:buFont typeface="+mj-lt"/>
              <a:buAutoNum type="arabicPeriod" startAt="2"/>
            </a:pPr>
            <a:r>
              <a:rPr lang="en-US" sz="1400" b="1" dirty="0">
                <a:solidFill>
                  <a:srgbClr val="0E1318"/>
                </a:solidFill>
                <a:latin typeface="Arial"/>
                <a:cs typeface="Arial"/>
              </a:rPr>
              <a:t>AI integration.</a:t>
            </a:r>
          </a:p>
          <a:p>
            <a:pPr marL="0" indent="0">
              <a:buNone/>
            </a:pPr>
            <a:r>
              <a:rPr lang="en-US" sz="1400" dirty="0">
                <a:solidFill>
                  <a:srgbClr val="0E1318"/>
                </a:solidFill>
                <a:latin typeface="Arial"/>
                <a:cs typeface="Arial"/>
              </a:rPr>
              <a:t>Currently the app will be using a Q&amp;A system to reply to any query that the user may have which will help them get the answers to most of the basic questions. But for more complicated queries we will be using Azure AI services along with the data collected by us, to better understand the user’s need and respond accordingly.                                                                         </a:t>
            </a:r>
            <a:endParaRPr lang="en-US" sz="1400" dirty="0">
              <a:solidFill>
                <a:srgbClr val="0E1318"/>
              </a:solidFill>
              <a:latin typeface="Arial" panose="020B0604020202020204" pitchFamily="34" charset="0"/>
              <a:cs typeface="Arial" panose="020B0604020202020204" pitchFamily="34" charset="0"/>
            </a:endParaRPr>
          </a:p>
          <a:p>
            <a:pPr marL="228600" indent="-228600">
              <a:buAutoNum type="arabicPeriod"/>
            </a:pPr>
            <a:endParaRPr lang="en-US" sz="1400" dirty="0">
              <a:solidFill>
                <a:srgbClr val="0E131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55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50"/>
                                        <p:tgtEl>
                                          <p:spTgt spid="3">
                                            <p:txEl>
                                              <p:pRg st="0" end="0"/>
                                            </p:txEl>
                                          </p:spTgt>
                                        </p:tgtEl>
                                      </p:cBhvr>
                                    </p:animEffect>
                                    <p:anim calcmode="lin" valueType="num">
                                      <p:cBhvr>
                                        <p:cTn id="12"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50"/>
                                        <p:tgtEl>
                                          <p:spTgt spid="3">
                                            <p:txEl>
                                              <p:pRg st="1" end="1"/>
                                            </p:txEl>
                                          </p:spTgt>
                                        </p:tgtEl>
                                      </p:cBhvr>
                                    </p:animEffect>
                                    <p:anim calcmode="lin" valueType="num">
                                      <p:cBhvr>
                                        <p:cTn id="19"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
                            </p:stCondLst>
                            <p:childTnLst>
                              <p:par>
                                <p:cTn id="22" presetID="47"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50"/>
                                        <p:tgtEl>
                                          <p:spTgt spid="3">
                                            <p:txEl>
                                              <p:pRg st="2" end="2"/>
                                            </p:txEl>
                                          </p:spTgt>
                                        </p:tgtEl>
                                      </p:cBhvr>
                                    </p:animEffect>
                                    <p:anim calcmode="lin" valueType="num">
                                      <p:cBhvr>
                                        <p:cTn id="2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250"/>
                                        <p:tgtEl>
                                          <p:spTgt spid="3">
                                            <p:txEl>
                                              <p:pRg st="3" end="3"/>
                                            </p:txEl>
                                          </p:spTgt>
                                        </p:tgtEl>
                                      </p:cBhvr>
                                    </p:animEffect>
                                    <p:anim calcmode="lin" valueType="num">
                                      <p:cBhvr>
                                        <p:cTn id="32"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8"/>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Thank You</a:t>
            </a:r>
            <a:endParaRPr sz="3600" dirty="0"/>
          </a:p>
        </p:txBody>
      </p:sp>
      <p:sp>
        <p:nvSpPr>
          <p:cNvPr id="312" name="Google Shape;312;p48"/>
          <p:cNvSpPr txBox="1">
            <a:spLocks noGrp="1"/>
          </p:cNvSpPr>
          <p:nvPr>
            <p:ph type="subTitle" idx="1"/>
          </p:nvPr>
        </p:nvSpPr>
        <p:spPr>
          <a:xfrm>
            <a:off x="900429" y="2750625"/>
            <a:ext cx="2305450" cy="1639313"/>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t>Vivek Kumar Sah</a:t>
            </a:r>
          </a:p>
          <a:p>
            <a:pPr marL="285750" indent="-285750">
              <a:buFont typeface="Arial" panose="020B0604020202020204" pitchFamily="34" charset="0"/>
              <a:buChar char="•"/>
            </a:pPr>
            <a:r>
              <a:rPr lang="en-IN" sz="1600" dirty="0" err="1"/>
              <a:t>Preyum</a:t>
            </a:r>
            <a:r>
              <a:rPr lang="en-IN" sz="1600" dirty="0"/>
              <a:t> Kumar</a:t>
            </a:r>
          </a:p>
          <a:p>
            <a:pPr marL="285750" indent="-285750">
              <a:buFont typeface="Arial" panose="020B0604020202020204" pitchFamily="34" charset="0"/>
              <a:buChar char="•"/>
            </a:pPr>
            <a:r>
              <a:rPr lang="en-IN" sz="1600" dirty="0" err="1"/>
              <a:t>Sayan</a:t>
            </a:r>
            <a:r>
              <a:rPr lang="en-IN" sz="1600" dirty="0"/>
              <a:t> Das</a:t>
            </a:r>
          </a:p>
          <a:p>
            <a:pPr marL="285750" indent="-285750">
              <a:buFont typeface="Arial" panose="020B0604020202020204" pitchFamily="34" charset="0"/>
              <a:buChar char="•"/>
            </a:pPr>
            <a:r>
              <a:rPr lang="en-IN" sz="1600" dirty="0"/>
              <a:t>Aryan Gupta </a:t>
            </a: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TM02900769[[fn=Retrospect]]</Template>
  <TotalTime>495</TotalTime>
  <Words>456</Words>
  <Application>Microsoft Office PowerPoint</Application>
  <PresentationFormat>On-screen Show (16:9)</PresentationFormat>
  <Paragraphs>35</Paragraphs>
  <Slides>8</Slides>
  <Notes>2</Notes>
  <HiddenSlides>0</HiddenSlides>
  <MMClips>1</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TI Template</vt:lpstr>
      <vt:lpstr>P_mers</vt:lpstr>
      <vt:lpstr>INTRODUCTION</vt:lpstr>
      <vt:lpstr>User segment</vt:lpstr>
      <vt:lpstr>Current Landscape</vt:lpstr>
      <vt:lpstr>System architectures</vt:lpstr>
      <vt:lpstr>PowerPoint Presentation</vt:lpstr>
      <vt:lpstr>FUTURE VISION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Team Name </dc:title>
  <cp:lastModifiedBy>GUPTA, ARYAN</cp:lastModifiedBy>
  <cp:revision>119</cp:revision>
  <dcterms:modified xsi:type="dcterms:W3CDTF">2022-06-19T15:59:02Z</dcterms:modified>
</cp:coreProperties>
</file>