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D9F77-C335-4CE5-ABFA-F8EE953940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B494-5BCF-4E05-9AC8-95C8C57EE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8B494-5BCF-4E05-9AC8-95C8C57EE9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84B4-BD57-A03B-4A4C-9AC7C067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6DAB8-AB1B-DD3C-9CD3-14265090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98814-9C4E-6A45-4BDA-7CA370DA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52B7C-7CA4-39B3-40FD-247F66E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DCB17-14E1-983B-67B9-81926258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EF8C-0B5C-5D52-63AE-3BED6770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ABDC8-8556-44EB-DCE4-F30CE41B9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0624-FE3B-31F8-1F94-A37AE927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37FFC-F976-B20D-9892-BE826564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EF3E-13E4-D541-BA8D-3EE76A5C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031F-820E-515E-B0C1-6856EAF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53441-948A-0D1C-F715-8F7A09A8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57690-C196-1235-319E-45D7AD8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F7DC1-9266-CC81-3497-D8427112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4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F0126-CA61-DF93-F92B-E185005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2F064-F737-56F2-2F5E-BBE7E922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4D046-7EDB-35B5-DA14-829A56B7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EAB1-38EC-24C6-CAC6-EE111FC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BE5-80D6-D1A8-F701-8EA88AF3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7072"/>
            <a:ext cx="10515600" cy="48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888DA-4189-2917-30C0-13CDF7BC7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9F9B-DBEA-4BCD-80F1-D035FEB085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728B6-8275-EEB5-ED04-96A6D36C0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10779-27C8-201F-12B7-8084B13A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32EF-CC47-796D-85A4-1E528E5A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6EA2C-009D-3F7A-9DD9-BCFB3160C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53769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2D4E1F-A630-B2CB-E053-7DE6B8C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31F93-068A-33D0-D527-82D201385442}"/>
              </a:ext>
            </a:extLst>
          </p:cNvPr>
          <p:cNvSpPr/>
          <p:nvPr/>
        </p:nvSpPr>
        <p:spPr>
          <a:xfrm>
            <a:off x="838200" y="1389529"/>
            <a:ext cx="10515600" cy="46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E254EC-4CA3-161F-0980-201AFF48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C18C0B-C076-541F-08AA-F12FE12A6F44}"/>
              </a:ext>
            </a:extLst>
          </p:cNvPr>
          <p:cNvSpPr/>
          <p:nvPr/>
        </p:nvSpPr>
        <p:spPr>
          <a:xfrm>
            <a:off x="838199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B51EE-BD7D-E14E-75C4-439952E153F6}"/>
              </a:ext>
            </a:extLst>
          </p:cNvPr>
          <p:cNvSpPr/>
          <p:nvPr/>
        </p:nvSpPr>
        <p:spPr>
          <a:xfrm>
            <a:off x="2631140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D81E-D6B7-4820-8EC6-6B9885438838}"/>
              </a:ext>
            </a:extLst>
          </p:cNvPr>
          <p:cNvSpPr/>
          <p:nvPr/>
        </p:nvSpPr>
        <p:spPr>
          <a:xfrm>
            <a:off x="4424081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6B24A-D7EE-920B-2C3F-5B2AF3F024B8}"/>
              </a:ext>
            </a:extLst>
          </p:cNvPr>
          <p:cNvSpPr/>
          <p:nvPr/>
        </p:nvSpPr>
        <p:spPr>
          <a:xfrm>
            <a:off x="6217022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8E4AD-9E1E-2537-D97C-B7943DFBA5F5}"/>
              </a:ext>
            </a:extLst>
          </p:cNvPr>
          <p:cNvSpPr/>
          <p:nvPr/>
        </p:nvSpPr>
        <p:spPr>
          <a:xfrm>
            <a:off x="9807387" y="1515034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A6D69-32BB-67AC-04F4-9431BDC2AA95}"/>
              </a:ext>
            </a:extLst>
          </p:cNvPr>
          <p:cNvSpPr/>
          <p:nvPr/>
        </p:nvSpPr>
        <p:spPr>
          <a:xfrm>
            <a:off x="4424081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거래처리스트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45F3F-544B-E129-1696-CCF233964B4B}"/>
              </a:ext>
            </a:extLst>
          </p:cNvPr>
          <p:cNvSpPr/>
          <p:nvPr/>
        </p:nvSpPr>
        <p:spPr>
          <a:xfrm>
            <a:off x="6217022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8A474-DEED-AB74-8428-FC738DCE795E}"/>
              </a:ext>
            </a:extLst>
          </p:cNvPr>
          <p:cNvSpPr/>
          <p:nvPr/>
        </p:nvSpPr>
        <p:spPr>
          <a:xfrm>
            <a:off x="6217022" y="3272119"/>
            <a:ext cx="1546413" cy="57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자세히보기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40728-3607-0E2D-773E-5346D616CB13}"/>
              </a:ext>
            </a:extLst>
          </p:cNvPr>
          <p:cNvSpPr/>
          <p:nvPr/>
        </p:nvSpPr>
        <p:spPr>
          <a:xfrm>
            <a:off x="6217022" y="4122784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3A9662-CBDC-6703-E456-70A6BB5CE92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197288" y="2088776"/>
            <a:ext cx="0" cy="332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0BEC89-1ADE-E134-46D9-C9D74A3B1D8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970494" y="2707834"/>
            <a:ext cx="2465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0C725A-0409-577A-8F1A-93A345F0FA4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70494" y="2707834"/>
            <a:ext cx="246528" cy="851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926CC1-D23C-44E0-0A1B-FA793AFBF59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90229" y="3845860"/>
            <a:ext cx="0" cy="276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224C3-D6AD-0251-8B1A-5D6ABFB73BED}"/>
              </a:ext>
            </a:extLst>
          </p:cNvPr>
          <p:cNvSpPr/>
          <p:nvPr/>
        </p:nvSpPr>
        <p:spPr>
          <a:xfrm>
            <a:off x="7956175" y="4122783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거래처삭제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3DF026-525D-C688-B13A-F57229192D3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63435" y="3558989"/>
            <a:ext cx="965947" cy="563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219E55-9926-E1F4-F26D-BAB3729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6F1D1-CE01-C5E3-E4B0-467B0FF2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8900"/>
            <a:ext cx="10515599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3CB1-A56C-1013-2EC1-05C26A8C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EC1C5-FC38-717E-5613-84ED5224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2310"/>
            <a:ext cx="8879541" cy="50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E995-009B-90F5-0606-2253C7AE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EACB0-FBD9-A15E-547C-62DFCAC3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452"/>
            <a:ext cx="6378388" cy="48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9DA1-CE30-B163-B217-DB888E04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6E063-61B3-A825-FA2B-BACCCB33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4" y="1781009"/>
            <a:ext cx="6143390" cy="31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2BCB8-2EE1-2469-F928-F2BF009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상품정보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F6508-60FD-8C92-4A0F-A3A6F4B3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771"/>
            <a:ext cx="5768788" cy="41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53</Words>
  <Application>Microsoft Office PowerPoint</Application>
  <PresentationFormat>와이드스크린</PresentationFormat>
  <Paragraphs>23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PowerPoint 프레젠테이션</vt:lpstr>
      <vt:lpstr>ERD-거래처정보</vt:lpstr>
      <vt:lpstr>ERD-사용자정보</vt:lpstr>
      <vt:lpstr>ERD-상품정보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KS500516</dc:creator>
  <cp:lastModifiedBy>KS500516</cp:lastModifiedBy>
  <cp:revision>19</cp:revision>
  <dcterms:created xsi:type="dcterms:W3CDTF">2022-11-14T00:43:02Z</dcterms:created>
  <dcterms:modified xsi:type="dcterms:W3CDTF">2022-11-16T08:17:57Z</dcterms:modified>
</cp:coreProperties>
</file>