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302" r:id="rId3"/>
    <p:sldId id="303" r:id="rId4"/>
    <p:sldId id="304" r:id="rId5"/>
    <p:sldId id="305" r:id="rId6"/>
    <p:sldId id="306" r:id="rId7"/>
    <p:sldId id="307" r:id="rId8"/>
    <p:sldId id="308" r:id="rId9"/>
    <p:sldId id="309" r:id="rId10"/>
    <p:sldId id="310" r:id="rId11"/>
    <p:sldId id="311" r:id="rId12"/>
    <p:sldId id="312" r:id="rId13"/>
    <p:sldId id="31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7"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5" name=""/>
        <p:cNvGrpSpPr/>
        <p:nvPr/>
      </p:nvGrpSpPr>
      <p:grpSpPr>
        <a:xfrm>
          <a:off x="0" y="0"/>
          <a:ext cx="0" cy="0"/>
          <a:chOff x="0" y="0"/>
          <a:chExt cx="0" cy="0"/>
        </a:xfrm>
      </p:grpSpPr>
      <p:sp>
        <p:nvSpPr>
          <p:cNvPr id="1048603"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4"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2554542" y="3314150"/>
            <a:ext cx="8610600" cy="2136141"/>
          </a:xfrm>
          <a:prstGeom prst="rect"/>
          <a:noFill/>
        </p:spPr>
        <p:txBody>
          <a:bodyPr rtlCol="0" wrap="square">
            <a:spAutoFit/>
          </a:bodyPr>
          <a:p>
            <a:r>
              <a:rPr sz="2400" lang="en-US"/>
              <a:t>STUDENT NAME:</a:t>
            </a:r>
            <a:r>
              <a:rPr sz="2400" lang="en-US"/>
              <a:t> </a:t>
            </a:r>
            <a:r>
              <a:rPr sz="2400" lang="en-US"/>
              <a:t>P</a:t>
            </a:r>
            <a:r>
              <a:rPr sz="2400" lang="en-US"/>
              <a:t>R</a:t>
            </a:r>
            <a:r>
              <a:rPr sz="2400" lang="en-US"/>
              <a:t>I</a:t>
            </a:r>
            <a:r>
              <a:rPr sz="2400" lang="en-US"/>
              <a:t>Y</a:t>
            </a:r>
            <a:r>
              <a:rPr sz="2400" lang="en-US"/>
              <a:t>A</a:t>
            </a:r>
            <a:r>
              <a:rPr sz="2400" lang="en-US"/>
              <a:t>DHARSHINI </a:t>
            </a:r>
            <a:r>
              <a:rPr sz="2400" lang="en-US"/>
              <a:t>M</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1</a:t>
            </a:r>
            <a:r>
              <a:rPr dirty="0" sz="2400" lang="en-US"/>
              <a:t>3</a:t>
            </a:r>
            <a:r>
              <a:rPr dirty="0" sz="2400" lang="en-US"/>
              <a:t>2</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 </a:t>
            </a:r>
            <a:r>
              <a:rPr dirty="0" sz="2400" lang="en-US"/>
              <a:t>WOMEN'S </a:t>
            </a:r>
            <a:r>
              <a:rPr dirty="0" sz="2400" lang="en-US"/>
              <a:t>COLLEGE </a:t>
            </a:r>
            <a:endParaRPr altLang="en-US" lang="zh-CN"/>
          </a:p>
          <a:p>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
          <p:cNvSpPr txBox="1"/>
          <p:nvPr/>
        </p:nvSpPr>
        <p:spPr>
          <a:xfrm>
            <a:off x="2243381" y="1346834"/>
            <a:ext cx="7200656" cy="5120640"/>
          </a:xfrm>
          <a:prstGeom prst="rect"/>
        </p:spPr>
        <p:txBody>
          <a:bodyPr rtlCol="0" wrap="square">
            <a:spAutoFit/>
          </a:bodyPr>
          <a:p>
            <a:r>
              <a:rPr sz="2800" lang="en-US">
                <a:solidFill>
                  <a:srgbClr val="000000"/>
                </a:solidFill>
              </a:rPr>
              <a:t>The modeling phase involves developing and applying statistical and machine learning models to predict salaries based on various factors such as experience, education, and job role. Techniques like regression analysis, decision trees, or clustering may be used to uncover patterns, identify key salary determinants, and detect anomalies or disparities. These models help in making data-driven recommendations for optimizing salary structures and ensuring fairness.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3513490" y="229295"/>
            <a:ext cx="5078675" cy="674335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1656670" y="2217901"/>
            <a:ext cx="7458852" cy="3444240"/>
          </a:xfrm>
          <a:prstGeom prst="rect"/>
        </p:spPr>
        <p:txBody>
          <a:bodyPr rtlCol="0" wrap="square">
            <a:spAutoFit/>
          </a:bodyPr>
          <a:p>
            <a:r>
              <a:rPr sz="2800" lang="en-US">
                <a:solidFill>
                  <a:srgbClr val="000000"/>
                </a:solidFill>
              </a:rPr>
              <a:t>In conclusion, our salary analysis provides actionable insights that help organizations ensure fair and competitive compensation practices. By leveraging data-driven models, we can identify and address salary disparities, ultimately fostering a more equitable workplace and enhancing employee satisfaction and retention.</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3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3"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4"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4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6"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7"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7991475" y="29337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0" name=""/>
          <p:cNvSpPr txBox="1"/>
          <p:nvPr/>
        </p:nvSpPr>
        <p:spPr>
          <a:xfrm>
            <a:off x="3991475" y="1489710"/>
            <a:ext cx="4000000" cy="4701539"/>
          </a:xfrm>
          <a:prstGeom prst="rect"/>
        </p:spPr>
        <p:txBody>
          <a:bodyPr rtlCol="0" wrap="square">
            <a:spAutoFit/>
          </a:bodyPr>
          <a:p>
            <a:r>
              <a:rPr sz="2800" lang="en-US">
                <a:solidFill>
                  <a:srgbClr val="000000"/>
                </a:solidFill>
              </a:rPr>
              <a:t>Analyze the factors influencing employee salaries to identify potential discrepancies, ensure fairness, and align compensation with industry standards. The goal is to optimize salary structures and address any disparities in pay.</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658225" y="2647950"/>
            <a:ext cx="3533775" cy="3810000"/>
            <a:chOff x="8658225" y="2647950"/>
            <a:chExt cx="3533775" cy="3810000"/>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6" name="TextBox 10"/>
          <p:cNvSpPr txBox="1"/>
          <p:nvPr/>
        </p:nvSpPr>
        <p:spPr>
          <a:xfrm>
            <a:off x="990600" y="2133600"/>
            <a:ext cx="7803917" cy="18694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This project involves examining employee salary data to identify key determinants of compensation, uncover potential disparities, and recommend adjustments to ensure equitable and competitive pay across the organization.</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
          <p:cNvSpPr txBox="1"/>
          <p:nvPr/>
        </p:nvSpPr>
        <p:spPr>
          <a:xfrm>
            <a:off x="1142047" y="1537334"/>
            <a:ext cx="4572000" cy="4282440"/>
          </a:xfrm>
          <a:prstGeom prst="rect"/>
        </p:spPr>
        <p:txBody>
          <a:bodyPr rtlCol="0" wrap="square">
            <a:spAutoFit/>
          </a:bodyPr>
          <a:p>
            <a:r>
              <a:rPr sz="2800" lang="en-US">
                <a:solidFill>
                  <a:srgbClr val="000000"/>
                </a:solidFill>
              </a:rPr>
              <a:t>The end users of this analysis include HR managers, company executives, and department heads who are responsible for making decisions on employee compensation, as well as the employees themselves who are affected by salary policies.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8" name=""/>
          <p:cNvSpPr txBox="1"/>
          <p:nvPr/>
        </p:nvSpPr>
        <p:spPr>
          <a:xfrm>
            <a:off x="3073434" y="2499678"/>
            <a:ext cx="7559607" cy="1767840"/>
          </a:xfrm>
          <a:prstGeom prst="rect"/>
        </p:spPr>
        <p:txBody>
          <a:bodyPr rtlCol="0" wrap="square">
            <a:spAutoFit/>
          </a:bodyPr>
          <a:p>
            <a:r>
              <a:rPr sz="2800" lang="en-US">
                <a:solidFill>
                  <a:srgbClr val="000000"/>
                </a:solidFill>
              </a:rPr>
              <a:t>A salary analysis tool that identifies pay disparities and optimizes compensation structures. It ensures fair, competitive salaries, enhancing employee satisfaction and retention.</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IN"/>
              <a:t>Dataset Description</a:t>
            </a:r>
          </a:p>
        </p:txBody>
      </p:sp>
      <p:sp>
        <p:nvSpPr>
          <p:cNvPr id="1048690" name=""/>
          <p:cNvSpPr txBox="1"/>
          <p:nvPr/>
        </p:nvSpPr>
        <p:spPr>
          <a:xfrm>
            <a:off x="1258196" y="1300177"/>
            <a:ext cx="4000000" cy="5120640"/>
          </a:xfrm>
          <a:prstGeom prst="rect"/>
        </p:spPr>
        <p:txBody>
          <a:bodyPr rtlCol="0" wrap="square">
            <a:spAutoFit/>
          </a:bodyPr>
          <a:p>
            <a:r>
              <a:rPr sz="2800" lang="en-US">
                <a:solidFill>
                  <a:srgbClr val="000000"/>
                </a:solidFill>
              </a:rPr>
              <a:t>The dataset includes employee information such as job titles, departments, years of experience, education level, gender, location, and current salary. It may also include performance ratings, salary history, and industry benchmarks for comparison.</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1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20" name=""/>
          <p:cNvSpPr txBox="1"/>
          <p:nvPr/>
        </p:nvSpPr>
        <p:spPr>
          <a:xfrm>
            <a:off x="1846898" y="1167572"/>
            <a:ext cx="4721156" cy="4701541"/>
          </a:xfrm>
          <a:prstGeom prst="rect"/>
        </p:spPr>
        <p:txBody>
          <a:bodyPr rtlCol="0" wrap="square">
            <a:spAutoFit/>
          </a:bodyPr>
          <a:p>
            <a:r>
              <a:rPr sz="2800" lang="en-US">
                <a:solidFill>
                  <a:srgbClr val="000000"/>
                </a:solidFill>
              </a:rPr>
              <a:t>Our solution stands out by offering real-time, data-driven insights that not only detect salary disparities but also provide personalized recommendations for equitable adjustments, ensuring transparency and fostering a culture of fairness within the organization.</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2024-08-29T14:19:59Z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459e0d247b15435683eb6c8b55703071</vt:lpwstr>
  </property>
</Properties>
</file>