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jan budhathoki" userId="7e7cc369b2e95ace" providerId="LiveId" clId="{6C42BF7A-4AD8-475C-A310-89F2E3AF5535}"/>
    <pc:docChg chg="custSel addSld modSld">
      <pc:chgData name="prijan budhathoki" userId="7e7cc369b2e95ace" providerId="LiveId" clId="{6C42BF7A-4AD8-475C-A310-89F2E3AF5535}" dt="2024-03-18T02:46:00.109" v="84" actId="20577"/>
      <pc:docMkLst>
        <pc:docMk/>
      </pc:docMkLst>
      <pc:sldChg chg="modSp new mod">
        <pc:chgData name="prijan budhathoki" userId="7e7cc369b2e95ace" providerId="LiveId" clId="{6C42BF7A-4AD8-475C-A310-89F2E3AF5535}" dt="2024-03-18T02:46:00.109" v="84" actId="20577"/>
        <pc:sldMkLst>
          <pc:docMk/>
          <pc:sldMk cId="1981594276" sldId="256"/>
        </pc:sldMkLst>
        <pc:spChg chg="mod">
          <ac:chgData name="prijan budhathoki" userId="7e7cc369b2e95ace" providerId="LiveId" clId="{6C42BF7A-4AD8-475C-A310-89F2E3AF5535}" dt="2024-03-18T02:46:00.109" v="84" actId="20577"/>
          <ac:spMkLst>
            <pc:docMk/>
            <pc:sldMk cId="1981594276" sldId="256"/>
            <ac:spMk id="2" creationId="{631F8548-E1A1-AF22-1DAF-39D2A7180B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C201-D5DC-DCF4-1AAB-B39678E87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30E92-F02C-7611-3A81-3C86DD596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A13B8-6A2E-0DFA-11BD-1A7EA20A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CF56-5C38-44F4-8018-4183BF01757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84E6C-629B-456A-8F8C-789195AB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6940E-2830-41A4-CAEB-AFB49D47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198-5D8F-4BA1-92FC-771501B08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4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E7CC-99AF-08DA-9243-2125BB6E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9EEA0-2CAF-22A5-6C3D-AFBDBF961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BE3C1-E318-A0BD-7E9D-42E853F4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CF56-5C38-44F4-8018-4183BF01757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39150-DEC3-0C26-EB1E-F17A0F95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12C24-444B-BF1A-AC97-FB282846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198-5D8F-4BA1-92FC-771501B08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C32E7-99AD-1BC9-AD7E-03679FC4A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7F8EA-54BB-AD79-A9A1-9D9297280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EBD5-359E-8B39-6F51-91A1FB55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CF56-5C38-44F4-8018-4183BF01757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6D491-79B7-21D6-8224-9F23A836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9B651-507A-9523-130D-479E5B85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198-5D8F-4BA1-92FC-771501B08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959E-FAC9-59B6-CB09-09124462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492E6-EC11-B546-686F-6A3DB71AD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8E4F3-B449-D2A9-ACFF-0B021466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CF56-5C38-44F4-8018-4183BF01757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9773D-4615-60AD-19FC-7086ABF2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4085E-BDAB-D7B5-E5CD-7C28369B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198-5D8F-4BA1-92FC-771501B08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1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D98B-854C-585C-5EA8-905155C6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07085-6F56-697C-ADF3-420033215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700A0-648A-E170-9F9F-E06E7CF5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CF56-5C38-44F4-8018-4183BF01757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A7AAC-E5E3-55A9-3C56-D066A545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32E62-FC2B-9434-C50F-614A061C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198-5D8F-4BA1-92FC-771501B08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341F-8E60-6151-8BDE-5B1C0D48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9425-B8EB-8919-C41C-D1CE52BB6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8B39C-76C6-D5D3-29B9-9E7FF88D7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A1A48-3788-639A-D86A-8C84F544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CF56-5C38-44F4-8018-4183BF01757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4AF49-DDF3-482F-458A-31728ED0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78055-AD4C-602F-A31B-47B9B79A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198-5D8F-4BA1-92FC-771501B08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8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F7AD-8BFF-EC2E-FB4D-D9AA38AF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A8BA1-F0A0-B44F-5CD0-5BB9E2EF7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E0B38-50CC-BA71-0C0E-B3C3AE55B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323A5-BCAB-DD0D-4754-8C4EBB3DD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40AE1-227F-75AA-5E4D-56023D8CA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571039-C8BA-B706-686B-DE22C948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CF56-5C38-44F4-8018-4183BF01757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ED22F-869E-95DA-1F18-4539CF78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7163F-0637-75F0-83A5-67575B63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198-5D8F-4BA1-92FC-771501B08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0BED-4092-0599-04CC-8777C6E2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32C2B-7C6B-74B2-FA27-F5D7ECE6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CF56-5C38-44F4-8018-4183BF01757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A38BA-D9CD-8BBE-C27E-1BA283D0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27AB2-C717-DAB9-977F-C016EC58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198-5D8F-4BA1-92FC-771501B08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1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9B97D-8DB6-26B6-E169-CCA5F334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CF56-5C38-44F4-8018-4183BF01757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0EC23-37B3-C195-9FA2-5F317E3F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09D1-D5E7-5FEC-A8E5-D59F312C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198-5D8F-4BA1-92FC-771501B08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4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9A7B-05EA-8BDA-B843-9DF69276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22E4-6E04-D86C-6237-3E3DE0B89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77DB5-5C13-B8FA-993F-6BD3E30A8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3468F-6E58-5D1E-A23A-B0DC6FF4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CF56-5C38-44F4-8018-4183BF01757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3963B-5801-1746-743C-77A87716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0B7E3-E496-3943-EC4F-FCF03B0B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198-5D8F-4BA1-92FC-771501B08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3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1C56-BD22-2FAB-0F0B-F44692FD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A57DB-4F8A-9326-E72F-96CDC9949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F4ACF-9261-4873-D569-C3EFF7153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F337E-8019-C45D-F377-0517F7BF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CF56-5C38-44F4-8018-4183BF01757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51E2D-4C58-109F-097E-89653772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230E8-79D7-58F5-D2CA-C3FE33C6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4198-5D8F-4BA1-92FC-771501B08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5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11043-2268-589C-2EB9-794321A7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7EDD8-6055-0168-4AD3-551CC8F52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DBCA5-AD99-20AD-25E8-9A1DD6B95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97CF56-5C38-44F4-8018-4183BF017570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5D297-DA95-24DF-61D9-57298950D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03128-C91A-E941-3BA9-CC464C368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E14198-5D8F-4BA1-92FC-771501B08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2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8548-E1A1-AF22-1DAF-39D2A7180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Superman is the powerful superhero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5B28-CBB1-A3FE-0EC6-A6B38C01F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9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Superman is the powerful superhero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Superman is the powerful superhero</dc:title>
  <dc:creator>prijan budhathoki</dc:creator>
  <cp:lastModifiedBy>prijan budhathoki</cp:lastModifiedBy>
  <cp:revision>1</cp:revision>
  <dcterms:created xsi:type="dcterms:W3CDTF">2024-03-18T02:45:22Z</dcterms:created>
  <dcterms:modified xsi:type="dcterms:W3CDTF">2024-03-18T02:46:04Z</dcterms:modified>
</cp:coreProperties>
</file>