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73"/>
  </p:normalViewPr>
  <p:slideViewPr>
    <p:cSldViewPr snapToGrid="0">
      <p:cViewPr varScale="1">
        <p:scale>
          <a:sx n="107" d="100"/>
          <a:sy n="107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2C11-489C-F876-4DEE-AE61ED31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6E2BA-7049-2645-B39B-7322318EE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DE62-6A90-E61F-6ED7-F6B16422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DA130-71B3-2986-F1EB-268E1550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711DC-4826-19E7-673F-A00182FC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1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7E84-7422-DC98-CC0F-450AE773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C8480-8835-9953-D064-DF8ACE1DF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F4755-E8B1-3DB7-3611-F59C0A61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87290-1EB9-7AFE-0D70-2772B165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22473-01AE-005F-EA34-17791BBC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7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C6F70-A827-E98A-1593-1220574F2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7AB1B-7520-3FB2-CF89-AC17009B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C4DA9-882A-7C3F-9E34-EC1D1FF0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451DE-C854-728A-A7E4-B787F1CF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FD69-7583-E2E7-C0D2-66F6A78B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1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6B23-1BF8-BAFB-B65C-5C4CC967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259D-4B07-DB18-E42E-B9CE28135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F9BD4-5B19-7B1E-3A56-9028AA9B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12112-6722-3E9C-33CE-174956AB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7F012-A55B-184D-09B6-EB391875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1B2C-F502-99D2-633F-1BAAB829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D42E5-B865-A77E-DBDD-C46971A44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E07A6-AEEF-E8B1-9BA6-88CB45C7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B1CC5-382D-7F9F-C13D-4E6B968B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350FB-8B00-4607-DEBD-51F6A492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3212-EF93-4A13-254C-7496241E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AF544-60D9-2677-6F5E-9827EE818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80EFB-024B-C7D5-E003-DCBAE4E0F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7983C-D784-2D52-2E95-21B33EE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1CD48-62BA-98FB-A125-EC79476C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54666-D613-1BF9-4EA8-6CA9EA56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8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3C3A-FA51-F7EE-A25F-802032F0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624DF-9D1B-101A-809D-83B276F6E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A48BC-D47E-8BB9-A1A4-0893D3E1E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5AB05-750F-8912-9552-640426C7F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598E4-8A43-1D57-6D49-ED4A2A135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1112A-4A32-1105-3D56-280195F7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5CF5D-45CC-5055-4F4E-3E395FAF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B30B4-192F-69AA-19B3-A2058208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8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42E2-CE9C-9809-BCB2-AB6C9997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9981B-D159-EEBC-75CB-9F6C3283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8A365-3941-E8FC-83D0-6F3D9382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94197-438A-F5AF-D76B-808CDF1E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2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4EA7B-B029-5C97-5B6C-DB830AED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41964-EF86-C914-100B-D0BAD5DB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B6B15-B338-53FC-7080-4C6AF8CE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5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BCA0-C917-01F9-A780-B30AF4BA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8ABB-71E4-2D52-042F-08C5F671B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F56CB-F2CA-3508-BE43-70A0D0E96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FC910-29FF-549D-28E1-5C7D7461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97CF3-644E-32DA-0C54-51AFE724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0713E-34F0-7743-CA91-6D792640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7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A05A-3D5C-E0F4-5B14-13E06F03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1397B-0C40-B76B-E795-1727D1F38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C52FD-0AE0-50A6-C31D-A27C86193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6E954-C4E7-6A26-D177-F26EF60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EF8EA-7FC6-BE1A-6A01-EABABF17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A6A59-DE54-4352-E4C0-B2A87A96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6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8BC0B-7E4B-6AF6-2E5E-443A67EB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BEF3B-4B4C-7DC1-8C38-D3C182759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1BEF1-BA6D-E917-91F0-09369AD6A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8AD93-5545-E848-5387-A98FDFDDF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A6238-E46D-322F-58EA-31B153D08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D6BB71D-C3AC-26E1-7B77-837B193939DF}"/>
              </a:ext>
            </a:extLst>
          </p:cNvPr>
          <p:cNvGrpSpPr/>
          <p:nvPr/>
        </p:nvGrpSpPr>
        <p:grpSpPr>
          <a:xfrm>
            <a:off x="246258" y="112633"/>
            <a:ext cx="4733705" cy="2837718"/>
            <a:chOff x="216408" y="59436"/>
            <a:chExt cx="4108704" cy="37536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05AA66-E188-6D1E-9CFF-03EDD59668C7}"/>
                </a:ext>
              </a:extLst>
            </p:cNvPr>
            <p:cNvSpPr/>
            <p:nvPr/>
          </p:nvSpPr>
          <p:spPr>
            <a:xfrm>
              <a:off x="466774" y="976280"/>
              <a:ext cx="1109431" cy="1557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83F03C-AC19-AC1C-3CE7-E6B3010F34D6}"/>
                </a:ext>
              </a:extLst>
            </p:cNvPr>
            <p:cNvSpPr/>
            <p:nvPr/>
          </p:nvSpPr>
          <p:spPr>
            <a:xfrm>
              <a:off x="216408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439407-2813-CAE1-6BAA-A1A5708C250E}"/>
                </a:ext>
              </a:extLst>
            </p:cNvPr>
            <p:cNvSpPr txBox="1"/>
            <p:nvPr/>
          </p:nvSpPr>
          <p:spPr>
            <a:xfrm>
              <a:off x="356616" y="234171"/>
              <a:ext cx="3283073" cy="55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 Management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F1A667-287A-BEC4-A7A2-EA93D0B5B35B}"/>
              </a:ext>
            </a:extLst>
          </p:cNvPr>
          <p:cNvGrpSpPr/>
          <p:nvPr/>
        </p:nvGrpSpPr>
        <p:grpSpPr>
          <a:xfrm>
            <a:off x="7016496" y="59436"/>
            <a:ext cx="4167320" cy="3898102"/>
            <a:chOff x="7016496" y="59436"/>
            <a:chExt cx="4108704" cy="3753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80448C-D307-0900-0EE3-ADABF5F5FA82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610D4F-9032-5555-4939-D989DD056D09}"/>
                </a:ext>
              </a:extLst>
            </p:cNvPr>
            <p:cNvSpPr txBox="1"/>
            <p:nvPr/>
          </p:nvSpPr>
          <p:spPr>
            <a:xfrm>
              <a:off x="7156704" y="234172"/>
              <a:ext cx="2199259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 Tacking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523363-49FD-F740-B4EE-967B617A325C}"/>
                </a:ext>
              </a:extLst>
            </p:cNvPr>
            <p:cNvSpPr/>
            <p:nvPr/>
          </p:nvSpPr>
          <p:spPr>
            <a:xfrm>
              <a:off x="7376161" y="1197103"/>
              <a:ext cx="1349561" cy="1053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C68C86-A1B3-3D56-25D6-F1A181D9F98B}"/>
                </a:ext>
              </a:extLst>
            </p:cNvPr>
            <p:cNvSpPr/>
            <p:nvPr/>
          </p:nvSpPr>
          <p:spPr>
            <a:xfrm>
              <a:off x="9239030" y="1197103"/>
              <a:ext cx="1349562" cy="1053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Manager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D39D4E-7C15-02AF-72EB-2080B28CF854}"/>
              </a:ext>
            </a:extLst>
          </p:cNvPr>
          <p:cNvGrpSpPr/>
          <p:nvPr/>
        </p:nvGrpSpPr>
        <p:grpSpPr>
          <a:xfrm>
            <a:off x="1463040" y="3379039"/>
            <a:ext cx="3892610" cy="3120235"/>
            <a:chOff x="311987" y="2947652"/>
            <a:chExt cx="4020312" cy="36728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F2E956-2A5A-55CC-41F2-118854F85BA7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9CF1BE-3598-2E02-3129-1C1CCCAC8404}"/>
                </a:ext>
              </a:extLst>
            </p:cNvPr>
            <p:cNvSpPr txBox="1"/>
            <p:nvPr/>
          </p:nvSpPr>
          <p:spPr>
            <a:xfrm>
              <a:off x="449179" y="3118629"/>
              <a:ext cx="2283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 Management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CD7BDD4-62AE-0217-F1EA-DB2481750570}"/>
                </a:ext>
              </a:extLst>
            </p:cNvPr>
            <p:cNvSpPr/>
            <p:nvPr/>
          </p:nvSpPr>
          <p:spPr>
            <a:xfrm>
              <a:off x="449179" y="4043877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987518C-E6B1-F899-A394-7E470330C909}"/>
                </a:ext>
              </a:extLst>
            </p:cNvPr>
            <p:cNvSpPr/>
            <p:nvPr/>
          </p:nvSpPr>
          <p:spPr>
            <a:xfrm>
              <a:off x="2558637" y="4132537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11ED9F8-A43D-1C3C-DFDA-32405FE607EA}"/>
              </a:ext>
            </a:extLst>
          </p:cNvPr>
          <p:cNvSpPr txBox="1"/>
          <p:nvPr/>
        </p:nvSpPr>
        <p:spPr>
          <a:xfrm>
            <a:off x="2349305" y="13364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2A80D5-6D57-A54B-32E9-4601F9EEF711}"/>
              </a:ext>
            </a:extLst>
          </p:cNvPr>
          <p:cNvSpPr/>
          <p:nvPr/>
        </p:nvSpPr>
        <p:spPr>
          <a:xfrm>
            <a:off x="2472530" y="805764"/>
            <a:ext cx="1745928" cy="1177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Animal Management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5BE082-AC04-419C-8169-84CF3CA81504}"/>
              </a:ext>
            </a:extLst>
          </p:cNvPr>
          <p:cNvSpPr/>
          <p:nvPr/>
        </p:nvSpPr>
        <p:spPr>
          <a:xfrm>
            <a:off x="8313353" y="2502298"/>
            <a:ext cx="1641791" cy="1303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Migration Path</a:t>
            </a:r>
          </a:p>
        </p:txBody>
      </p:sp>
    </p:spTree>
    <p:extLst>
      <p:ext uri="{BB962C8B-B14F-4D97-AF65-F5344CB8AC3E}">
        <p14:creationId xmlns:p14="http://schemas.microsoft.com/office/powerpoint/2010/main" val="364701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282239-5FE9-862F-9CAF-D77392109306}"/>
              </a:ext>
            </a:extLst>
          </p:cNvPr>
          <p:cNvCxnSpPr>
            <a:cxnSpLocks/>
          </p:cNvCxnSpPr>
          <p:nvPr/>
        </p:nvCxnSpPr>
        <p:spPr>
          <a:xfrm>
            <a:off x="4781721" y="2215764"/>
            <a:ext cx="30472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D935D3-B872-FE1F-516F-40A2618618F6}"/>
              </a:ext>
            </a:extLst>
          </p:cNvPr>
          <p:cNvSpPr txBox="1"/>
          <p:nvPr/>
        </p:nvSpPr>
        <p:spPr>
          <a:xfrm>
            <a:off x="4775218" y="1322385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Assi</a:t>
            </a:r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gn_animals_to_habitat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5EEE59-A974-B565-5BB2-E4219473B104}"/>
              </a:ext>
            </a:extLst>
          </p:cNvPr>
          <p:cNvSpPr txBox="1"/>
          <p:nvPr/>
        </p:nvSpPr>
        <p:spPr>
          <a:xfrm>
            <a:off x="4781721" y="1612121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Get_animals_in_habitat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13887B-AE85-F0B2-FDF0-E3F844EB344D}"/>
              </a:ext>
            </a:extLst>
          </p:cNvPr>
          <p:cNvSpPr/>
          <p:nvPr/>
        </p:nvSpPr>
        <p:spPr>
          <a:xfrm>
            <a:off x="2742616" y="1938633"/>
            <a:ext cx="1745928" cy="95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Animal Management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03A1EE5-90FA-9F76-AF1F-B297B41A7FB5}"/>
              </a:ext>
            </a:extLst>
          </p:cNvPr>
          <p:cNvGrpSpPr/>
          <p:nvPr/>
        </p:nvGrpSpPr>
        <p:grpSpPr>
          <a:xfrm>
            <a:off x="7822456" y="1235387"/>
            <a:ext cx="3892610" cy="3120235"/>
            <a:chOff x="311987" y="2947652"/>
            <a:chExt cx="4020312" cy="36728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5A137D8-F7FB-94DD-C533-1052046AC4F4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98C9B1-05C1-B1C4-7B9F-7586AAFF2838}"/>
                </a:ext>
              </a:extLst>
            </p:cNvPr>
            <p:cNvSpPr txBox="1"/>
            <p:nvPr/>
          </p:nvSpPr>
          <p:spPr>
            <a:xfrm>
              <a:off x="449179" y="3118629"/>
              <a:ext cx="2283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 Management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215E29D-C5AD-21D6-0F89-09EA75A3BA81}"/>
                </a:ext>
              </a:extLst>
            </p:cNvPr>
            <p:cNvSpPr/>
            <p:nvPr/>
          </p:nvSpPr>
          <p:spPr>
            <a:xfrm>
              <a:off x="449179" y="4043877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1BAC921-4BD0-660E-BFD0-4CC497CF8C57}"/>
                </a:ext>
              </a:extLst>
            </p:cNvPr>
            <p:cNvSpPr/>
            <p:nvPr/>
          </p:nvSpPr>
          <p:spPr>
            <a:xfrm>
              <a:off x="2549815" y="404387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357D216-6697-C32D-8DE5-7ADFDD38976D}"/>
              </a:ext>
            </a:extLst>
          </p:cNvPr>
          <p:cNvGrpSpPr/>
          <p:nvPr/>
        </p:nvGrpSpPr>
        <p:grpSpPr>
          <a:xfrm>
            <a:off x="944259" y="1262739"/>
            <a:ext cx="3837462" cy="2837718"/>
            <a:chOff x="216408" y="59436"/>
            <a:chExt cx="4108704" cy="375361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B75F49A-82EB-23EA-FCB0-4BC1FAAB07A4}"/>
                </a:ext>
              </a:extLst>
            </p:cNvPr>
            <p:cNvSpPr/>
            <p:nvPr/>
          </p:nvSpPr>
          <p:spPr>
            <a:xfrm>
              <a:off x="466774" y="976280"/>
              <a:ext cx="1506795" cy="12618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1ECDBB1-A814-130F-BA1D-F5834C97311C}"/>
                </a:ext>
              </a:extLst>
            </p:cNvPr>
            <p:cNvSpPr/>
            <p:nvPr/>
          </p:nvSpPr>
          <p:spPr>
            <a:xfrm>
              <a:off x="216408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32F2986-E122-A965-5537-F5E4A883F9CF}"/>
                </a:ext>
              </a:extLst>
            </p:cNvPr>
            <p:cNvSpPr txBox="1"/>
            <p:nvPr/>
          </p:nvSpPr>
          <p:spPr>
            <a:xfrm>
              <a:off x="356616" y="234171"/>
              <a:ext cx="3283073" cy="55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 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57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E8A706-7AE6-178E-BD1B-7098ACC59E17}"/>
              </a:ext>
            </a:extLst>
          </p:cNvPr>
          <p:cNvCxnSpPr>
            <a:cxnSpLocks/>
          </p:cNvCxnSpPr>
          <p:nvPr/>
        </p:nvCxnSpPr>
        <p:spPr>
          <a:xfrm>
            <a:off x="3953322" y="2660365"/>
            <a:ext cx="41840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4376E38-0875-5B5D-D2D8-22F10DAF24E8}"/>
              </a:ext>
            </a:extLst>
          </p:cNvPr>
          <p:cNvSpPr txBox="1"/>
          <p:nvPr/>
        </p:nvSpPr>
        <p:spPr>
          <a:xfrm>
            <a:off x="3892736" y="1648602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Create_migration_path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DAEA81-E134-2081-8BCD-F2BFAEC881F6}"/>
              </a:ext>
            </a:extLst>
          </p:cNvPr>
          <p:cNvSpPr txBox="1"/>
          <p:nvPr/>
        </p:nvSpPr>
        <p:spPr>
          <a:xfrm>
            <a:off x="3892736" y="1924713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 migration paths by destination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2CD0F1-789D-7E1A-0125-F48FF8CC4446}"/>
              </a:ext>
            </a:extLst>
          </p:cNvPr>
          <p:cNvGrpSpPr/>
          <p:nvPr/>
        </p:nvGrpSpPr>
        <p:grpSpPr>
          <a:xfrm>
            <a:off x="228607" y="1114117"/>
            <a:ext cx="3724715" cy="3205454"/>
            <a:chOff x="7016496" y="59436"/>
            <a:chExt cx="4108704" cy="37536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75DFEED-34AB-8FBC-6062-BD7D3752EDA1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F367000-8BAA-1588-0844-BE3929370D91}"/>
                </a:ext>
              </a:extLst>
            </p:cNvPr>
            <p:cNvSpPr txBox="1"/>
            <p:nvPr/>
          </p:nvSpPr>
          <p:spPr>
            <a:xfrm>
              <a:off x="7156704" y="234172"/>
              <a:ext cx="2251074" cy="355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 Management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49FB201-0C38-B61E-E924-F0BB77F52BF6}"/>
                </a:ext>
              </a:extLst>
            </p:cNvPr>
            <p:cNvSpPr/>
            <p:nvPr/>
          </p:nvSpPr>
          <p:spPr>
            <a:xfrm>
              <a:off x="7376160" y="1061623"/>
              <a:ext cx="1349561" cy="1053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962DC1-75E9-B1C1-6EBC-DDCF7F646F88}"/>
                </a:ext>
              </a:extLst>
            </p:cNvPr>
            <p:cNvSpPr/>
            <p:nvPr/>
          </p:nvSpPr>
          <p:spPr>
            <a:xfrm>
              <a:off x="9390970" y="1061623"/>
              <a:ext cx="1349562" cy="1053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463BA3C-3E36-CF95-73BF-996EFCBA4E20}"/>
              </a:ext>
            </a:extLst>
          </p:cNvPr>
          <p:cNvSpPr/>
          <p:nvPr/>
        </p:nvSpPr>
        <p:spPr>
          <a:xfrm>
            <a:off x="9396265" y="3137006"/>
            <a:ext cx="1436933" cy="1182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Migration Path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D3F52CE-BCE1-AE56-272E-A2912FF13F45}"/>
              </a:ext>
            </a:extLst>
          </p:cNvPr>
          <p:cNvGrpSpPr/>
          <p:nvPr/>
        </p:nvGrpSpPr>
        <p:grpSpPr>
          <a:xfrm>
            <a:off x="8137395" y="734685"/>
            <a:ext cx="3825998" cy="3851361"/>
            <a:chOff x="7016496" y="59436"/>
            <a:chExt cx="4108704" cy="375361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4A72E22-B812-01B1-41FA-9DD6D7BCBFCD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473183D-BACC-AC41-6C65-31B1C47122A0}"/>
                </a:ext>
              </a:extLst>
            </p:cNvPr>
            <p:cNvSpPr txBox="1"/>
            <p:nvPr/>
          </p:nvSpPr>
          <p:spPr>
            <a:xfrm>
              <a:off x="7156704" y="234172"/>
              <a:ext cx="2199259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 Tacking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BD7E69B-4984-1793-5574-352C6492C9A7}"/>
                </a:ext>
              </a:extLst>
            </p:cNvPr>
            <p:cNvSpPr/>
            <p:nvPr/>
          </p:nvSpPr>
          <p:spPr>
            <a:xfrm>
              <a:off x="7374340" y="1022333"/>
              <a:ext cx="1349561" cy="1053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4114E6B-E025-1D83-29CC-5C6EE8C4666C}"/>
                </a:ext>
              </a:extLst>
            </p:cNvPr>
            <p:cNvSpPr/>
            <p:nvPr/>
          </p:nvSpPr>
          <p:spPr>
            <a:xfrm>
              <a:off x="9239646" y="1029844"/>
              <a:ext cx="1349562" cy="1053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Manager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94B4F8F-FB09-A6BF-7EB9-4DA0A5737C60}"/>
              </a:ext>
            </a:extLst>
          </p:cNvPr>
          <p:cNvSpPr txBox="1"/>
          <p:nvPr/>
        </p:nvSpPr>
        <p:spPr>
          <a:xfrm>
            <a:off x="3872973" y="2215228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 migration paths by start location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81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69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Golbus, Peter B.</dc:creator>
  <cp:lastModifiedBy>Sharma, Prisha</cp:lastModifiedBy>
  <cp:revision>4</cp:revision>
  <dcterms:created xsi:type="dcterms:W3CDTF">2024-09-25T23:53:12Z</dcterms:created>
  <dcterms:modified xsi:type="dcterms:W3CDTF">2024-10-07T00:18:22Z</dcterms:modified>
</cp:coreProperties>
</file>