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0" r:id="rId2"/>
    <p:sldId id="258" r:id="rId3"/>
    <p:sldId id="301" r:id="rId4"/>
    <p:sldId id="303" r:id="rId5"/>
    <p:sldId id="304" r:id="rId6"/>
    <p:sldId id="305" r:id="rId7"/>
    <p:sldId id="29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FDA53-EC50-4CAE-924E-5726D8D68AF9}" type="datetimeFigureOut">
              <a:rPr lang="en-US" smtClean="0"/>
              <a:pPr/>
              <a:t>21/05/2019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AA6B-DBC5-4B29-9A97-9ED31C03F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40C204-F23A-41A8-AE44-AF5483881391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0668-BEBA-468E-B6DC-0B78468B1660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3C34494-48FA-4C44-928A-30E599F9AB9C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77FE-5D30-4328-A4A2-3C745B10DF10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64C7-A47B-47EF-A862-A4F285A64F06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6C2831-C43A-487B-B906-3EC8637F5C33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3D4FF6-A657-42BF-B55D-05E4E5525062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71A4-9D69-46D6-8F8A-6DA9EA2647F1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9043-691E-4344-89E9-4CD48A173E82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0AC7-1343-4E6F-AE70-E1063DFCFE5B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ABD115E-B6E8-46A5-995B-2045656758B4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6E9D-4B16-4231-8DBE-250CBF247E0C}" type="datetime1">
              <a:rPr lang="en-US" smtClean="0"/>
              <a:pPr/>
              <a:t>21/05/2019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A5D4B5-D84D-423B-8755-A9733B418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What is CLOUD?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refers to a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Internet.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In other words, we can say that Cloud is something, which is present at remote location. Cloud can provide services over public and private networks, i.e., WAN, LAN or VPN.</a:t>
            </a:r>
          </a:p>
          <a:p>
            <a:pPr lvl="1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Applications such as e-mail, web conferencing, customer relationship management (CRM) execute on cloud.</a:t>
            </a:r>
          </a:p>
          <a:p>
            <a:pPr lvl="0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A5D4B5-D84D-423B-8755-A9733B418E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BAA-DF87-49DD-8C9B-F2E6D95DB385}" type="datetime1">
              <a:rPr lang="en-US" smtClean="0"/>
              <a:pPr/>
              <a:t>21/05/2019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What is Cloud Computing?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Cloud Computing provides us means by which we can access the applications as utilities over the internet. It allows us to create, configure, and customize the business applications online.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Cloud computing is a model for enabling ubiquitous, convenient, on-demand network access to a shared pool of configurable computing resources (e.g., networks, servers, storage, applications and services) that can be rapidly provisioned and released with minimal management effort or service provider interaction.</a:t>
            </a: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A5D4B5-D84D-423B-8755-A9733B418E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5335-2F60-4C47-A16F-B7C5E9D09B9E}" type="datetime1">
              <a:rPr lang="en-US" smtClean="0"/>
              <a:pPr/>
              <a:t>21/05/2019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What is Cloud Computing?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Cloud Computing refers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manipulating, configuring,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accessing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the hardware and software resources remotely. It offers online data storage, infrastructure, and application.</a:t>
            </a:r>
          </a:p>
          <a:p>
            <a:pPr lvl="0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A5D4B5-D84D-423B-8755-A9733B418E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971800"/>
            <a:ext cx="623158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C9CC-CBC7-4E97-8C63-EE8FDF20485C}" type="datetime1">
              <a:rPr lang="en-US" smtClean="0"/>
              <a:pPr/>
              <a:t>21/05/2019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7244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Basic Concepts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certain services and models working behind the scene making the cloud computing feasible and accessible to end users. Following are the working models for cloud computing: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Deployment Models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Service Models</a:t>
            </a: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A5D4B5-D84D-423B-8755-A9733B418E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D864-1988-4AED-BCE7-7BF60D7A440B}" type="datetime1">
              <a:rPr lang="en-US" smtClean="0"/>
              <a:pPr/>
              <a:t>21/05/2019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7244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Deployment Models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Deployment models define the type of access to the cloud, i.e., how the cloud is located? Cloud can have any of the four types of access: Public, Private, Hybrid, and Community</a:t>
            </a:r>
            <a:r>
              <a:rPr lang="en-US" sz="2400" dirty="0"/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A5D4B5-D84D-423B-8755-A9733B418E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124200"/>
            <a:ext cx="642620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F72B-07EB-49E4-88A3-ABE1352A2DAF}" type="datetime1">
              <a:rPr lang="en-US" smtClean="0"/>
              <a:pPr/>
              <a:t>21/05/2019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85048" cy="47244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Service Models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Cloud computing is based on service models. These are categorized into three basic service models which are -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Infrastructure-as–a-Service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Platform-as-a-Service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Software-as-a-Service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A5D4B5-D84D-423B-8755-A9733B418E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6670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ADF-95C2-446D-9D6A-9A56C6C0AD04}" type="datetime1">
              <a:rPr lang="en-US" smtClean="0"/>
              <a:pPr/>
              <a:t>21/05/2019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A5D4B5-D84D-423B-8755-A9733B418E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Characteristics Of Cloud Computing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A8A8-D6AF-4BC9-9939-F060144C1728}" type="datetime1">
              <a:rPr lang="en-US" smtClean="0"/>
              <a:pPr/>
              <a:t>21/05/2019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250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Times New Roman</vt:lpstr>
      <vt:lpstr>Tw Cen MT</vt:lpstr>
      <vt:lpstr>Wingdings</vt:lpstr>
      <vt:lpstr>Wingdings 2</vt:lpstr>
      <vt:lpstr>Median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Scheduling In Cloud Computing Using Discrete Binary Cat Swarm Optimization Algorithm   Submitted By Bhopender Kumar Roll Number: 132407  Under the Supervision of Mrs. Mala Kalra Assistant Professor  Department of Computer Science &amp; Engineering  Mrs. Poonam Ph.D. Scholar Department of Computer Science &amp; Engineering</dc:title>
  <dc:creator>Bhupander</dc:creator>
  <cp:lastModifiedBy>Ajay Dwivedi</cp:lastModifiedBy>
  <cp:revision>179</cp:revision>
  <dcterms:created xsi:type="dcterms:W3CDTF">2015-05-05T18:29:58Z</dcterms:created>
  <dcterms:modified xsi:type="dcterms:W3CDTF">2019-05-21T03:13:29Z</dcterms:modified>
</cp:coreProperties>
</file>