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53bcba6-23ba-4ea5-9c0a-9ce598fd2a98}">
  <we:reference id="WA200003233" version="2.0.0.3" store="pt-BR" storeType="OMEX"/>
  <we:alternateReferences/>
  <we:properties>
    <we:property name="Microsoft.Office.CampaignId" value="&quot;none&quot;"/>
    <we:property name="reportUrl" value="&quot;/groups/me/reports/3913d023-a098-44e2-999c-a84d6a2b1cc9/ReportSection?bookmarkGuid=7d6019a0-db84-4966-ac3d-8a62537afdcb&amp;bookmarkUsage=1&amp;ctid=fa01e306-c65a-4d28-ae88-6e5cbe9bcbe3&amp;fromEntryPoint=export&quot;"/>
    <we:property name="reportState" value="&quot;CONNECTED&quot;"/>
    <we:property name="reportEmbeddedTime" value="&quot;2023-11-09T00:41:05.764Z&quot;"/>
    <we:property name="creatorSessionId" value="&quot;91dc82d4-5217-4b42-a380-9898944bd95b&quot;"/>
    <we:property name="creatorUserId" value="&quot;1003200311088BAF&quot;"/>
    <we:property name="creatorTenantId" value="&quot;fa01e306-c65a-4d28-ae88-6e5cbe9bcbe3&quot;"/>
    <we:property name="reportName" value="&quot;Base vendas&quot;"/>
    <we:property name="isFiltersActionButtonVisible" value="true"/>
    <we:property name="initialStateBookmark" value="&quot;H4sIAAAAAAAAA+1W227bMAz9lUDPxmA3deP0LclaYOh6WTvkZQgGRmJcFYpk6NI1K/JD+4392CjZWS+7oeuK9aFPlkiaPOLhsXXNhHSNgtURLJHtsjdaSA7C2F7BMqZb4/j4+OBwdHrw8Wh0uEdm03hptGO718yDrdFPpQugYgoyfphlDJQ6gTruFqAcZqxB64wGJT9jG0wubwOuM4ZXjTIWYsozDx5j2ksKpz3VLl71qSJwLy/xDLlvrafYGOs3+4y5dpUg3fXFZKngxGgPUlPiaKt4OeCDIgecl1Ve5HxnWEX7QirfhcxXe1eNpfPQKVdN7MNIXILmKFgCbdG5rsKori3WsCm4d8c5MSosf2I/M8FyPMVFcmkv/Sr2Ghz2pqgFOLam7pxYQ71Lrn3wwVKPtTfJtR90d8Y8bs/Np4lFaqCIhuw76gmZamOJVvUD8H+G7cgssSdM7/Drl9Z3F82MLE7qWnXs39DyvgXJE5DJOVgfB2x+QfRFFug9YwXa8SoR8VraDa9F9lR9vneW9WwzfxRzcWvQusa2yJ6q+mwd/f0qn+8IPoeBKAC2hkPYFjHhb3sKCeo4eJ80cqupMeWiX1aL7XJ7IMoc86oEGPLnroB3AShKgGgDaPU8hTAxy0ahN5HHGIb0Qf0rVajgiAwUY7AP0cbWfW08H3r+h5p+QUcrLdHnsLUQRYlIEsASq2r4ooNHQ6SlCN2P6oFTL4wO/mXcH9f1ONxpvm8ayJZIl7W4MMG7BjiegMYEoGlTSExxNBIQVdKtbXy+laSGlqwpqBB5Slc7looQf3Ku8A8vxAsfS7ASum/dDtb9fAoAAA==&quot;"/>
    <we:property name="bookmark" value="&quot;H4sIAAAAAAAAA+1W227bMAz9lUDPxmAnceP0rclaYMBWZO3QlyIPjMS4ahXJ0CVrVuSH9hv7sVGys152AbquWB/6FIpkyCMeHts3TEjXKNgcwwrZPnunheQgjO0VLGO6dU6MuVqBvcoFiGFZDVHsjUQ15nl/zCnLNF4a7dj+DfNga/Rn0gVQsSI5z+cZA6VmUMfTEpTDjDVondGg5BdskynkbcBtxvC6UcZCLHnqwWMsu6Z0OhOU4s2AOgL3co2nyH3rPcHGWL87Z8y1VoJ0PxaLpYZToz1ITYWjr+LliI+KHHBRVnmR871xFf1LqXyXstgcXjeW7kO33DRxLAdiDZqjYAm0Ree6Dgd1bbGGXcPDe8GpUWH1C/+pCZbjCS5TSHvpN3H04LB3hlqAY1uazswaml0KHYEPlmasvUmho6C7O+bxeGE+Ty3SAEV0ZD9QT8lVG0ssq5+A/zNsx2aFPWF6H759bWP30czJ46SuVcf+LS2fWpA8AZlegPVxwRaXRF9kgf5nrEA72SQi3kq747XInmvOD+6yne/2j3Iu7yxaN9gW2XN1n29jfFDliz3BFzASBUB/PIahiAX/OFNIUCfB+6SRO0ONJZeDsloOy+FIlDnmVQlA2n7hCvgYgLLoodQmkPUyhTA1q0ahN5HHmIb0fP0rVajgiAwUE7CP0Ub/oTZeDj3/Q02/oaOVlhhw6C9FUSKSBLDEqhq/6uDJEMkUoXtRPXLrhdHBv67706Yelzvt9+0A2QrpYy0aJnjXAMcZaEwAmraExJRHKwFRJZ1t4+97SWpoyToDFSJP6dOOpTap23fK0M+DWwoAAA==&quot;"/>
    <we:property name="datasetId" value="&quot;987cfecc-9341-4c76-b666-d8f7d32e94f3&quot;"/>
    <we:property name="embedUrl" value="&quot;/reportEmbed?reportId=3913d023-a098-44e2-999c-a84d6a2b1cc9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Priscila Carlos dos Prazeres</cp:lastModifiedBy>
  <cp:revision>3</cp:revision>
  <dcterms:created xsi:type="dcterms:W3CDTF">2018-06-07T21:39:02Z</dcterms:created>
  <dcterms:modified xsi:type="dcterms:W3CDTF">2023-11-09T00:43:32Z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