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1573202" y="3508066"/>
            <a:ext cx="904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Postgre</a:t>
            </a:r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 SQL &amp; </a:t>
            </a:r>
            <a:r>
              <a:rPr lang="en-IN" sz="6000" dirty="0">
                <a:solidFill>
                  <a:srgbClr val="FFC00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705534"/>
            <a:ext cx="1124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  <a:p>
            <a:pPr algn="ctr"/>
            <a:r>
              <a:rPr lang="en-IN" sz="4400" dirty="0">
                <a:solidFill>
                  <a:srgbClr val="FFFF00"/>
                </a:solidFill>
                <a:latin typeface="Lato Black" panose="020F0A02020204030203" pitchFamily="34" charset="0"/>
              </a:rPr>
              <a:t>Using</a:t>
            </a:r>
            <a:endParaRPr lang="en-IN" sz="6000" dirty="0">
              <a:solidFill>
                <a:srgbClr val="FFFF00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Postgre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 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DD3B46-518F-20EF-63DA-A8308E38A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873093"/>
            <a:ext cx="10507579" cy="58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D8FBD-1DEA-F95A-E201-18DD99432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/>
          <a:stretch/>
        </p:blipFill>
        <p:spPr>
          <a:xfrm>
            <a:off x="816062" y="872050"/>
            <a:ext cx="10559876" cy="58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BE21D6-CEAF-8C08-74DE-4A28F713B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855416"/>
            <a:ext cx="10555705" cy="59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Priyanshu Deshmukh</cp:lastModifiedBy>
  <cp:revision>15</cp:revision>
  <dcterms:created xsi:type="dcterms:W3CDTF">2023-10-07T01:44:58Z</dcterms:created>
  <dcterms:modified xsi:type="dcterms:W3CDTF">2024-04-29T03:51:51Z</dcterms:modified>
</cp:coreProperties>
</file>