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5FB31D7-E17F-4974-A9F8-D0C0D741087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46A50ED-B548-4C35-87F3-D9C429D8572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3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31D7-E17F-4974-A9F8-D0C0D741087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50ED-B548-4C35-87F3-D9C429D85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32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31D7-E17F-4974-A9F8-D0C0D741087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50ED-B548-4C35-87F3-D9C429D8572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47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31D7-E17F-4974-A9F8-D0C0D741087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50ED-B548-4C35-87F3-D9C429D8572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140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31D7-E17F-4974-A9F8-D0C0D741087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50ED-B548-4C35-87F3-D9C429D85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052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31D7-E17F-4974-A9F8-D0C0D741087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50ED-B548-4C35-87F3-D9C429D8572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32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31D7-E17F-4974-A9F8-D0C0D741087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50ED-B548-4C35-87F3-D9C429D8572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324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31D7-E17F-4974-A9F8-D0C0D741087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50ED-B548-4C35-87F3-D9C429D8572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693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31D7-E17F-4974-A9F8-D0C0D741087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50ED-B548-4C35-87F3-D9C429D8572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89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31D7-E17F-4974-A9F8-D0C0D741087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50ED-B548-4C35-87F3-D9C429D85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95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31D7-E17F-4974-A9F8-D0C0D741087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50ED-B548-4C35-87F3-D9C429D8572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31D7-E17F-4974-A9F8-D0C0D741087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50ED-B548-4C35-87F3-D9C429D85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64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31D7-E17F-4974-A9F8-D0C0D741087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50ED-B548-4C35-87F3-D9C429D8572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20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31D7-E17F-4974-A9F8-D0C0D741087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50ED-B548-4C35-87F3-D9C429D8572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2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31D7-E17F-4974-A9F8-D0C0D741087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50ED-B548-4C35-87F3-D9C429D85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99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31D7-E17F-4974-A9F8-D0C0D741087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50ED-B548-4C35-87F3-D9C429D8572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10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31D7-E17F-4974-A9F8-D0C0D741087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50ED-B548-4C35-87F3-D9C429D85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24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FB31D7-E17F-4974-A9F8-D0C0D741087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6A50ED-B548-4C35-87F3-D9C429D85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57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12A3AC-5A96-5197-8CD1-094F6DD581BC}"/>
              </a:ext>
            </a:extLst>
          </p:cNvPr>
          <p:cNvSpPr/>
          <p:nvPr/>
        </p:nvSpPr>
        <p:spPr>
          <a:xfrm>
            <a:off x="2610911" y="2569783"/>
            <a:ext cx="69701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PRI Store Data Analysis </a:t>
            </a:r>
          </a:p>
          <a:p>
            <a:pPr algn="ctr"/>
            <a:r>
              <a:rPr lang="en-US" sz="54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Using MS Excel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068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92BB77-5246-8388-47D9-57DA83465D66}"/>
              </a:ext>
            </a:extLst>
          </p:cNvPr>
          <p:cNvSpPr txBox="1"/>
          <p:nvPr/>
        </p:nvSpPr>
        <p:spPr>
          <a:xfrm flipH="1">
            <a:off x="1129085" y="294206"/>
            <a:ext cx="9970936" cy="2449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 Store wants to create an annual sales report for 2023. So that, Client can understand their customer and grow more sales in 2024.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ticker Store - WAStickerApps - APK Download for Android | Aptoide">
            <a:extLst>
              <a:ext uri="{FF2B5EF4-FFF2-40B4-BE49-F238E27FC236}">
                <a16:creationId xmlns:a16="http://schemas.microsoft.com/office/drawing/2014/main" id="{DE222917-E3BF-7482-AB80-0B6DB3C53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888" y="3429000"/>
            <a:ext cx="3244133" cy="233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0DA673-7AF9-B0C6-B484-88663C267EAF}"/>
              </a:ext>
            </a:extLst>
          </p:cNvPr>
          <p:cNvSpPr/>
          <p:nvPr/>
        </p:nvSpPr>
        <p:spPr>
          <a:xfrm>
            <a:off x="9239416" y="3359880"/>
            <a:ext cx="1335819" cy="48502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STORE</a:t>
            </a:r>
            <a:endParaRPr lang="en-IN" sz="14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92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6FDB8-4C54-EEBC-42D4-AC9448895D0A}"/>
              </a:ext>
            </a:extLst>
          </p:cNvPr>
          <p:cNvSpPr txBox="1"/>
          <p:nvPr/>
        </p:nvSpPr>
        <p:spPr>
          <a:xfrm>
            <a:off x="1137037" y="1065475"/>
            <a:ext cx="972444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Sample Questions: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Compare the sales and orders using Single chart.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Who purchased more, men or women in 2023.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are different order status in 2023.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List the Top 5 States contributing to the sales.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Relation between Age and Gender based on the number of orders.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Which channel is contributing to the maximum sales.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Highest selling Category.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31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1F5D18-41F7-2131-4FCC-4CFDBC8CDD05}"/>
              </a:ext>
            </a:extLst>
          </p:cNvPr>
          <p:cNvSpPr txBox="1"/>
          <p:nvPr/>
        </p:nvSpPr>
        <p:spPr>
          <a:xfrm>
            <a:off x="1057523" y="1168840"/>
            <a:ext cx="10145865" cy="2858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Project Steps: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the Raw Dataset from the PRI Store.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operation is performed.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is performed.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is done according to various categories.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Report OF PRI Store is generated.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48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685</TotalTime>
  <Words>147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Courier New</vt:lpstr>
      <vt:lpstr>Garamond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ydeshmukh1000@outlook.com</dc:creator>
  <cp:lastModifiedBy>ydeshmukh1000@outlook.com</cp:lastModifiedBy>
  <cp:revision>4</cp:revision>
  <dcterms:created xsi:type="dcterms:W3CDTF">2023-04-18T04:21:38Z</dcterms:created>
  <dcterms:modified xsi:type="dcterms:W3CDTF">2023-04-30T15:13:14Z</dcterms:modified>
</cp:coreProperties>
</file>