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0" r:id="rId5"/>
    <p:sldId id="261" r:id="rId6"/>
    <p:sldId id="262" r:id="rId7"/>
    <p:sldId id="257" r:id="rId8"/>
    <p:sldId id="263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A9F1-B6D1-4A0F-96F7-1811A5DCF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83A5-50E5-4B9A-823E-C9C63B6F0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94A5-D72F-4E2E-93D2-EE7D3874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F2B3-8278-43DE-AA8C-8D0C6CB6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DBDF-7840-4EDB-9D13-FF956FDA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8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B56A-3B5B-4F63-94EC-CCDACFB9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F2E04-653D-4571-B6C5-017B7402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6D53-612A-44C6-B1B7-D73F3A20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E933E-C99D-482A-B1BE-D9456902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F8C9-FC83-4875-B2A8-2FF97961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3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E097A-44B7-4236-889F-6EE2822BC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8B3D-7A40-457C-9BE1-06B053248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92FF-A648-4D16-B9CD-58DD252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E85EF-905B-4E7C-99B2-6416F11F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0C7C-0FDC-4880-9FD7-27E46E84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9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B75B-E2C9-46E3-95D7-FA5FFA42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42DE-B11C-49FA-81EC-0F9B0B75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CF03-8D4F-4DC6-93D5-3262B599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E914-F475-4DFF-9FA5-ADA0A38B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BA4F-9934-4716-8068-D036CF4C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2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BD32-55C7-4D67-92B8-8FBDD371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575F-42D2-4263-8828-BBBC42DEE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0CDB-9C7E-4D56-9AA6-25E3E3DE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E015-B639-43E4-B3FB-B036713A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0EA6-6020-4939-B36F-12639438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2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B2F3-1515-4623-B8BF-B1438D10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7BC7-5919-4080-8742-53C7CC4ED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20D11-A7FF-42DB-9455-8629E2EA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C068-C800-4E76-9B5A-0288A2B0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203F-BAC5-488F-8A0C-F3DC8F86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A0361-4864-457D-B0DB-5A86E2E5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412-4E33-4C32-9EAC-ED518C53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2246E-7311-4B42-A279-548D75AF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9514-F46F-4526-9EA6-E839CBB1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42777-F389-4D7E-977F-DE7437390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02C2F-4B08-4B70-A0F6-D5EC27611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33738-8C9D-4B93-BCB3-AB594C4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67B63-E48C-4C49-BADD-C1B7FB96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086E9-B77D-4FEF-B2A1-C60AED26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5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A835-1480-47F5-A8DD-7358466F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CB199-45AF-4A91-A7ED-7987D9D6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A5242-F2A1-4B34-8D6D-B6E03FD7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A00B2-603B-4906-9A08-506E7F77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02B3D-465F-4478-BE88-D2A46E60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1DE81-E5C0-4529-9AC3-9844C0B9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C60CB-7662-4108-91EF-DEB2E0E1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0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CA2C-4AA0-40E1-9489-8ABB560E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A341-0D69-4027-83E3-CAA8E19C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15077-2460-4CC1-90B9-64342E13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CF913-DE58-4069-9B84-09D131C0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14AF5-4AD9-4473-9899-3B486422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7178-298B-4B8A-A8B7-3C705C14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2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0F85-02B2-4904-A8E6-52CCC7FC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84C3F-0C08-4DC5-A504-730FFFC5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2E0D7-83BE-4C8D-A444-16055DED3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31123-8CD7-4F01-B19B-50D6334A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DCA2-1C10-4DB8-BF23-E6410DDA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FAC6-CEA3-4CFF-8F7A-6FB36CC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1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BA2BC-531A-4F39-A1B0-8A9F5156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BE54-2536-4538-998E-F89027C2C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B611-9C4E-4448-9C28-7FBE96C0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4ABF-7BC6-497F-820F-DC5F3AC48706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12C5-55C3-4992-9D65-29973B978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D982-5777-4F57-AE6C-E688FB575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4096-CD6E-44E1-B85A-A6C8BE523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4713/bik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8627-9F3C-45F5-9C3B-A145CB72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Bike Sharing Demand Project</a:t>
            </a:r>
            <a:endParaRPr lang="en-IN" sz="60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6E17-F2A8-402E-ADFF-F6E368547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Name: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Bike Sharing Demand</a:t>
            </a:r>
          </a:p>
          <a:p>
            <a:r>
              <a:rPr lang="en-US" dirty="0"/>
              <a:t>Company name 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Hike IT Solution</a:t>
            </a:r>
          </a:p>
          <a:p>
            <a:endParaRPr lang="en-US" dirty="0"/>
          </a:p>
          <a:p>
            <a:r>
              <a:rPr lang="en-US" dirty="0"/>
              <a:t>Introduction:</a:t>
            </a:r>
          </a:p>
          <a:p>
            <a:r>
              <a:rPr lang="en-US" dirty="0"/>
              <a:t>Hi </a:t>
            </a:r>
          </a:p>
          <a:p>
            <a:r>
              <a:rPr lang="en-US" dirty="0"/>
              <a:t>My name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Priyanshi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Jambukiya</a:t>
            </a:r>
            <a:r>
              <a:rPr lang="en-US" dirty="0"/>
              <a:t>, I’m from Ahmedabad Gujarat.</a:t>
            </a:r>
          </a:p>
          <a:p>
            <a:endParaRPr lang="en-US" dirty="0"/>
          </a:p>
          <a:p>
            <a:r>
              <a:rPr lang="en-US" dirty="0"/>
              <a:t>Thanks,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6CEA2-7374-49DA-A673-D3DC8FFD7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9232" y="498424"/>
            <a:ext cx="1477429" cy="8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9AE0-0573-46F6-B1CA-07A96847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Dashboard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3767-248E-40EE-99D5-21F737DB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412"/>
            <a:ext cx="10515600" cy="53482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2CB001-67B3-43DE-9DDE-0606A470E1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4475" y="1552575"/>
            <a:ext cx="87630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0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9653-845E-4142-A9B3-8880AE44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86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9A97-C241-475F-A4BF-75F4956C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74"/>
            <a:ext cx="10515600" cy="516408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C764B-9257-42F4-81E6-53A689D4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56604" y="1012873"/>
            <a:ext cx="10016196" cy="51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ED38-0215-40A2-9ECD-D02F20C9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Power Query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5F3DF-C60E-4597-8176-BD5C622C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42" y="1280160"/>
            <a:ext cx="9861451" cy="54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4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9138-E63B-4F73-9A14-AA9F2045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4268" cy="778305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Missing value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93D0D1-7388-47B7-87D6-84C8F61D8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5" y="1143431"/>
            <a:ext cx="9355014" cy="50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CE85-AE7E-441A-8F9F-72B5A279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Statistic's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DBB368-2C08-454E-BF8A-7D6E17083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026942"/>
            <a:ext cx="10241279" cy="57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E751-0C79-4409-8FBB-8D05740A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Correlated</a:t>
            </a:r>
            <a:r>
              <a:rPr lang="en-US" u="sng" dirty="0">
                <a:latin typeface="Arial Narrow" panose="020B0606020202030204" pitchFamily="34" charset="0"/>
              </a:rPr>
              <a:t> </a:t>
            </a:r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value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244D1-2362-4AED-BEC6-247DBF32A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708" y="1336431"/>
            <a:ext cx="10791091" cy="51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6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3253-ADF0-4CB4-A364-43C19BF7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2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INDEX MATCH &amp; VLOOK UP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BA1AF6-BA49-482D-9A10-62B834551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55703"/>
              </p:ext>
            </p:extLst>
          </p:nvPr>
        </p:nvGraphicFramePr>
        <p:xfrm>
          <a:off x="1420837" y="1533379"/>
          <a:ext cx="9158069" cy="4363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7209">
                  <a:extLst>
                    <a:ext uri="{9D8B030D-6E8A-4147-A177-3AD203B41FA5}">
                      <a16:colId xmlns:a16="http://schemas.microsoft.com/office/drawing/2014/main" val="3509003686"/>
                    </a:ext>
                  </a:extLst>
                </a:gridCol>
                <a:gridCol w="898627">
                  <a:extLst>
                    <a:ext uri="{9D8B030D-6E8A-4147-A177-3AD203B41FA5}">
                      <a16:colId xmlns:a16="http://schemas.microsoft.com/office/drawing/2014/main" val="584588385"/>
                    </a:ext>
                  </a:extLst>
                </a:gridCol>
                <a:gridCol w="1123284">
                  <a:extLst>
                    <a:ext uri="{9D8B030D-6E8A-4147-A177-3AD203B41FA5}">
                      <a16:colId xmlns:a16="http://schemas.microsoft.com/office/drawing/2014/main" val="987393288"/>
                    </a:ext>
                  </a:extLst>
                </a:gridCol>
                <a:gridCol w="1255435">
                  <a:extLst>
                    <a:ext uri="{9D8B030D-6E8A-4147-A177-3AD203B41FA5}">
                      <a16:colId xmlns:a16="http://schemas.microsoft.com/office/drawing/2014/main" val="2773294609"/>
                    </a:ext>
                  </a:extLst>
                </a:gridCol>
                <a:gridCol w="1400801">
                  <a:extLst>
                    <a:ext uri="{9D8B030D-6E8A-4147-A177-3AD203B41FA5}">
                      <a16:colId xmlns:a16="http://schemas.microsoft.com/office/drawing/2014/main" val="2633769829"/>
                    </a:ext>
                  </a:extLst>
                </a:gridCol>
                <a:gridCol w="951487">
                  <a:extLst>
                    <a:ext uri="{9D8B030D-6E8A-4147-A177-3AD203B41FA5}">
                      <a16:colId xmlns:a16="http://schemas.microsoft.com/office/drawing/2014/main" val="1515176517"/>
                    </a:ext>
                  </a:extLst>
                </a:gridCol>
                <a:gridCol w="1176145">
                  <a:extLst>
                    <a:ext uri="{9D8B030D-6E8A-4147-A177-3AD203B41FA5}">
                      <a16:colId xmlns:a16="http://schemas.microsoft.com/office/drawing/2014/main" val="1954033593"/>
                    </a:ext>
                  </a:extLst>
                </a:gridCol>
                <a:gridCol w="1295081">
                  <a:extLst>
                    <a:ext uri="{9D8B030D-6E8A-4147-A177-3AD203B41FA5}">
                      <a16:colId xmlns:a16="http://schemas.microsoft.com/office/drawing/2014/main" val="1375958309"/>
                    </a:ext>
                  </a:extLst>
                </a:gridCol>
              </a:tblGrid>
              <a:tr h="422816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>
                          <a:effectLst/>
                        </a:rPr>
                        <a:t>INDEX MATCH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97865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7143695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684309"/>
                  </a:ext>
                </a:extLst>
              </a:tr>
              <a:tr h="4027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Hour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Temprature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Atemp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Humadity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Windspeed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Casual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Registered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Count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3902222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12am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0.2879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0.2537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67039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440904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264760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074705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8880267"/>
                  </a:ext>
                </a:extLst>
              </a:tr>
              <a:tr h="422816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2200" u="none" strike="noStrike">
                          <a:effectLst/>
                        </a:rPr>
                        <a:t>V LOOK UP</a:t>
                      </a:r>
                      <a:endParaRPr lang="en-IN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77924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9060710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1123493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5217457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Temp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Humadity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Windspeed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Casual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Registered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Count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1609451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0.2537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06113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8029455"/>
                  </a:ext>
                </a:extLst>
              </a:tr>
              <a:tr h="22253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29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BDD2-0012-4DB7-A706-879D53AE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Pivot Table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97120F-2AB6-4E89-8BBA-19644CC8C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03" y="1825625"/>
            <a:ext cx="9009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2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2564-5FB8-4316-887A-8E24A966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pPr algn="ctr"/>
            <a:r>
              <a:rPr lang="en-US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7E1532-CC4D-44F6-929B-282905924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51" y="1153551"/>
            <a:ext cx="9622301" cy="562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3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Office Theme</vt:lpstr>
      <vt:lpstr>Bike Sharing Demand Project</vt:lpstr>
      <vt:lpstr>Data Cleaning</vt:lpstr>
      <vt:lpstr>Power Query</vt:lpstr>
      <vt:lpstr>Missing value</vt:lpstr>
      <vt:lpstr>Statistic's</vt:lpstr>
      <vt:lpstr>Correlated value</vt:lpstr>
      <vt:lpstr>INDEX MATCH &amp; VLOOK UP </vt:lpstr>
      <vt:lpstr>Pivot Table</vt:lpstr>
      <vt:lpstr>Charts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Sharing Demand Project</dc:title>
  <dc:creator>HP</dc:creator>
  <cp:lastModifiedBy>HP</cp:lastModifiedBy>
  <cp:revision>18</cp:revision>
  <dcterms:created xsi:type="dcterms:W3CDTF">2025-07-27T08:19:23Z</dcterms:created>
  <dcterms:modified xsi:type="dcterms:W3CDTF">2025-07-27T09:26:51Z</dcterms:modified>
</cp:coreProperties>
</file>