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C4E8-9697-4BF7-819B-45446ABF16BC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57061-0B85-40C1-8128-CD27F2260F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13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57061-0B85-40C1-8128-CD27F2260F1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00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55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9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98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223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82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568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166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039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1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39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80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9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4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5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0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2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2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0DB79ED-6CFA-4AEA-B49D-D93997373A9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BECB1-DE9F-4AB3-806D-3A98F9D5B6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071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CBAA-96DC-4ADF-A6B3-73CF902A7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606830" cy="3329581"/>
          </a:xfrm>
        </p:spPr>
        <p:txBody>
          <a:bodyPr/>
          <a:lstStyle/>
          <a:p>
            <a:r>
              <a:rPr lang="en-US" dirty="0"/>
              <a:t>Scientific Calculator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7ABD4-867D-41E7-9F53-A11C7FD9C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bY</a:t>
            </a:r>
            <a:r>
              <a:rPr lang="en-US" dirty="0"/>
              <a:t> </a:t>
            </a:r>
            <a:r>
              <a:rPr lang="en-US" dirty="0" err="1"/>
              <a:t>Priyanshi</a:t>
            </a:r>
            <a:r>
              <a:rPr lang="en-US" dirty="0"/>
              <a:t> </a:t>
            </a:r>
            <a:r>
              <a:rPr lang="en-US" dirty="0" err="1"/>
              <a:t>Jambukiya</a:t>
            </a:r>
            <a:r>
              <a:rPr lang="en-US" dirty="0"/>
              <a:t>, Ahmedabad , Gujrat.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62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9AEB-AABA-4A79-B2A5-9A34166A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84238"/>
            <a:ext cx="11219543" cy="1400530"/>
          </a:xfrm>
        </p:spPr>
        <p:txBody>
          <a:bodyPr/>
          <a:lstStyle/>
          <a:p>
            <a:pPr algn="ctr"/>
            <a:r>
              <a:rPr lang="en-US" sz="6000" dirty="0"/>
              <a:t>Project Introduction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A418E-2ED3-4471-AC28-C5C23D11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71" y="3164267"/>
            <a:ext cx="11219543" cy="2786368"/>
          </a:xfrm>
        </p:spPr>
        <p:txBody>
          <a:bodyPr/>
          <a:lstStyle/>
          <a:p>
            <a:r>
              <a:rPr lang="en-US" dirty="0"/>
              <a:t>To develop the Scientific Calculator in Python.</a:t>
            </a:r>
          </a:p>
          <a:p>
            <a:r>
              <a:rPr lang="en-US" dirty="0"/>
              <a:t>This project involves developing a Scientific Calculator application using Python modules.</a:t>
            </a:r>
          </a:p>
          <a:p>
            <a:r>
              <a:rPr lang="en-US" dirty="0"/>
              <a:t>This project will utilize Python's </a:t>
            </a:r>
            <a:r>
              <a:rPr lang="en-US" dirty="0" err="1"/>
              <a:t>Tkinter</a:t>
            </a:r>
            <a:r>
              <a:rPr lang="en-US" dirty="0"/>
              <a:t> and math modules. </a:t>
            </a:r>
            <a:r>
              <a:rPr lang="en-US" dirty="0" err="1"/>
              <a:t>Tkinter</a:t>
            </a:r>
            <a:r>
              <a:rPr lang="en-US" dirty="0"/>
              <a:t> will be used to design and implement the graphical user interface (GUI).</a:t>
            </a:r>
          </a:p>
        </p:txBody>
      </p:sp>
    </p:spTree>
    <p:extLst>
      <p:ext uri="{BB962C8B-B14F-4D97-AF65-F5344CB8AC3E}">
        <p14:creationId xmlns:p14="http://schemas.microsoft.com/office/powerpoint/2010/main" val="29086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C2E8C-ED9D-43CE-B5A8-89F9C411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5" y="619649"/>
            <a:ext cx="11771085" cy="5839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sz="4400" dirty="0"/>
              <a:t>  </a:t>
            </a:r>
            <a:r>
              <a:rPr lang="en-US" sz="3200" b="1" dirty="0">
                <a:latin typeface="Bahnschrift SemiLight SemiConde" panose="020B0502040204020203" pitchFamily="34" charset="0"/>
              </a:rPr>
              <a:t>By following the below steps</a:t>
            </a:r>
            <a:r>
              <a:rPr lang="en-US" sz="3200" dirty="0">
                <a:latin typeface="Bahnschrift SemiLight SemiConde" panose="020B0502040204020203" pitchFamily="34" charset="0"/>
              </a:rPr>
              <a:t>:</a:t>
            </a:r>
            <a:endParaRPr lang="en-US" dirty="0"/>
          </a:p>
          <a:p>
            <a:r>
              <a:rPr lang="en-US" dirty="0"/>
              <a:t>Create the GUI layout (geometry) for the calculator using </a:t>
            </a:r>
            <a:r>
              <a:rPr lang="en-US" dirty="0" err="1"/>
              <a:t>Tkinter</a:t>
            </a:r>
            <a:r>
              <a:rPr lang="en-US" dirty="0"/>
              <a:t>. {use the Tk( ) class to initialize the main window and define its dimensions, title, and other layout properties.}</a:t>
            </a:r>
          </a:p>
          <a:p>
            <a:r>
              <a:rPr lang="en-US" dirty="0"/>
              <a:t> Create a display for the calculator GUI. {</a:t>
            </a:r>
            <a:r>
              <a:rPr lang="en-IN" dirty="0"/>
              <a:t>Use the</a:t>
            </a:r>
            <a:r>
              <a:rPr lang="en-IN" sz="1600" dirty="0"/>
              <a:t> Entry </a:t>
            </a:r>
            <a:r>
              <a:rPr lang="en-US" dirty="0"/>
              <a:t>widget to create the display area, and pass the desired font style, font size, background color, and foreground color as arguments to customize its appearance.}</a:t>
            </a:r>
          </a:p>
          <a:p>
            <a:r>
              <a:rPr lang="en-US" dirty="0"/>
              <a:t>Create a number pad for the calculator. {Design the number buttons (0–9) using the Button widget and arrange them in a grid layout to form the number pad, typically in a 3x4 structure (including the 0, '.', and '=' buttons).} </a:t>
            </a:r>
          </a:p>
          <a:p>
            <a:r>
              <a:rPr lang="en-US" dirty="0"/>
              <a:t>Each button function takes the operator's name, width, height, background color, foreground color, font, and its respective column and row positions in the grid as arguments to place the buttons/operators in their correct positions.</a:t>
            </a:r>
          </a:p>
          <a:p>
            <a:r>
              <a:rPr lang="en-US" dirty="0"/>
              <a:t>Define all necessary functions for the scientific calculator to ensure they can be efficiently invoked and perform their respective operations.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AD5A212-281B-49E0-8FCB-0216302C461F}"/>
              </a:ext>
            </a:extLst>
          </p:cNvPr>
          <p:cNvSpPr/>
          <p:nvPr/>
        </p:nvSpPr>
        <p:spPr>
          <a:xfrm>
            <a:off x="609600" y="870856"/>
            <a:ext cx="203200" cy="40640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93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257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SemiLight SemiConde</vt:lpstr>
      <vt:lpstr>Calibri</vt:lpstr>
      <vt:lpstr>Century Gothic</vt:lpstr>
      <vt:lpstr>Wingdings 3</vt:lpstr>
      <vt:lpstr>Ion</vt:lpstr>
      <vt:lpstr>Scientific Calculator</vt:lpstr>
      <vt:lpstr>Project Introduction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Calculator</dc:title>
  <dc:creator>HP</dc:creator>
  <cp:lastModifiedBy>HP</cp:lastModifiedBy>
  <cp:revision>17</cp:revision>
  <dcterms:created xsi:type="dcterms:W3CDTF">2025-08-30T10:28:18Z</dcterms:created>
  <dcterms:modified xsi:type="dcterms:W3CDTF">2025-08-31T07:15:01Z</dcterms:modified>
</cp:coreProperties>
</file>