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4A0EE-7FAE-4757-86D9-44EF038C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4CE271-A98F-47E7-B005-75B3267A3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BDCB7E-52B0-4268-9002-989E052C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D6538-DE88-4A11-A007-F982439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383F5-B20B-4210-B1BF-059BA665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50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A1700-02FB-4831-BB3D-786FD5CE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031CB7-029A-4590-98DB-9C3655A06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729EC-4429-4619-83ED-AD6BE605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7DA14-5D31-4F77-A23D-7460AA47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B61FE-E5BE-4624-AF88-6C790521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8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40AAE5-0C65-4ECC-A2F5-F237EF5FF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5A5EC6-FDB8-4F63-B4BE-51E94F9B9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B93B7-8DDA-44AA-8946-BC372D07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382A6-DE18-4BD7-8159-EDEBA44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27DD3-49FB-4E3C-A185-6AEB679A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43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DA74F-C5CA-43CD-AE70-820045E8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AECD3-6741-45DD-B1EF-49954E4F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B0572-8930-4E8F-A002-A1A70F18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974C5-6855-47CC-8DB3-544CBE37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E0884-CC8F-4767-951B-C777BBF3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F6273-7BAF-452A-8790-889C4E57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AB1AD0-A26E-48BE-8272-70D31145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36DB9-D1AF-482C-A163-897A74A0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5CBA1-2118-43A9-BB38-3F102724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038F2-8BD9-4FF3-8009-F132F3BB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6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30AA7-8696-4ACA-8F9C-5D734E86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251F0-EA29-41E0-883A-DDC4F039D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04CBE7-A7A3-4DC0-9C10-71ACC85E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CA9F80-DE3F-4693-AFD5-87D275A7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B1FD4-FD29-4AFC-9F23-0C630B0D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5C906-BF89-43AF-97FC-73D0B98D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30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AEA-00F6-4E10-9FA3-2B63EBF6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0F5ED-8CE5-4513-8386-288376CD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13712-EF3D-440D-B74C-CA8C74FDD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E67F20-EBEF-496C-ABB9-84E8793A0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F9BFFC-EDE0-4551-94FD-93D97B75F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62C492-66C5-49B1-9C11-5FC06D5F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5F4A53-AF76-4503-8945-37ADB046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7D3F05-8A04-498C-977F-998E0184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61459-66F4-4784-92F0-ADBDFFAB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7EE3AF-44CF-479F-9CB2-2FA6BB87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9F4603-1E87-46C4-A322-5640117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DD4DE6-66BF-42F9-811D-0D15AB5D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63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AEC7DA-2170-4AF1-B20F-FB252B3D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92B3EF-5BE5-4B0E-85A0-2D1DE1C6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59CD15-77AA-4722-8FBD-EB896C3D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0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BE6E-1FD0-4F9E-B856-89633899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1F858-E1DE-4F86-90E2-A64A8C10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664427-3556-471A-9E66-0FA91AD5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72223A-2BBB-46C3-8FDD-79134A67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E30FB-8A41-4924-9AE9-8E001CE7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426C-5D2F-4082-9A3A-F1CFC35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7D0D8-432D-469F-8C86-66B6E3C5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11B2A0-F4C3-4C95-8E50-653FC53C1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43C6D-7771-43BD-9A0D-D1FF02C7F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A72739-5F26-4079-A5E6-04EDC8B3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20F2E-4B5E-4CBD-AC82-B84E490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1D9AB2-D9A6-4A08-A8D0-21A28D10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8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969B91-4F35-4E68-B252-6F54E17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091B7-54EA-410D-895A-56186836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925B1-DCAE-492A-AE1D-E96210776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F966-FF28-408B-B8C4-5D8E3CE2E6AC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A9420-C642-4DC8-9630-406321D9B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025C7-B967-47EC-B1E5-F64DFCDE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3AD30-D0AF-4C2C-A8A2-EFDB1C0792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apresentação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FF47E23-7922-4AF1-880B-4A160A409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71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DC17609-8CE5-4697-A2AC-2FC42E6E2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2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765B1BB-9237-48C7-A2FA-397E56ED7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1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Nome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D4091-2EDE-47C7-AF41-52FD8F09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nome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E32C1-9E88-4EA6-9C08-EBDCF51C323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Requisitos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654744-E020-4358-8DFD-2464D5BF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85" y="276068"/>
            <a:ext cx="6977916" cy="63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Como o sistema funciona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6957F0-FC7A-4505-AFBD-4E867354A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28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7DB0-8732-4161-85D9-ECB915ECA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Em Quais áreas é útil</a:t>
            </a:r>
          </a:p>
        </p:txBody>
      </p:sp>
    </p:spTree>
    <p:extLst>
      <p:ext uri="{BB962C8B-B14F-4D97-AF65-F5344CB8AC3E}">
        <p14:creationId xmlns:p14="http://schemas.microsoft.com/office/powerpoint/2010/main" val="168142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Nome apresentação</vt:lpstr>
      <vt:lpstr>objetivo</vt:lpstr>
      <vt:lpstr>Requisitos</vt:lpstr>
      <vt:lpstr>Nome apresentação</vt:lpstr>
      <vt:lpstr>Como o sistema funciona</vt:lpstr>
      <vt:lpstr>Em Quais áreas é útil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apresentação</dc:title>
  <dc:creator>Aluno</dc:creator>
  <cp:lastModifiedBy>Aluno</cp:lastModifiedBy>
  <cp:revision>1</cp:revision>
  <dcterms:created xsi:type="dcterms:W3CDTF">2025-06-30T23:45:02Z</dcterms:created>
  <dcterms:modified xsi:type="dcterms:W3CDTF">2025-06-30T23:50:21Z</dcterms:modified>
</cp:coreProperties>
</file>