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editar 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format</a:t>
            </a:r>
            <a:r>
              <a:rPr b="0" lang="pt-BR" sz="4400" spc="-1" strike="noStrike">
                <a:latin typeface="Arial"/>
              </a:rPr>
              <a:t>o do </a:t>
            </a:r>
            <a:r>
              <a:rPr b="0" lang="pt-BR" sz="4400" spc="-1" strike="noStrike">
                <a:latin typeface="Arial"/>
              </a:rPr>
              <a:t>texto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3A7E63B1-2B98-45DB-A855-5EC67B2717E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20000" y="288000"/>
            <a:ext cx="1512000" cy="8845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INÍCIO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83920" y="1692000"/>
            <a:ext cx="1689480" cy="602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pt-BR" sz="1800" spc="-1" strike="noStrike">
                <a:latin typeface="Arial"/>
              </a:rPr>
              <a:t>Mensagem de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boas vindas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40000" y="2700000"/>
            <a:ext cx="1800000" cy="1152000"/>
          </a:xfrm>
          <a:prstGeom prst="flowChartManualInp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Mensagem para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cifrar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356280" y="405720"/>
            <a:ext cx="1308600" cy="602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pt-BR" sz="1800" spc="-1" strike="noStrike">
                <a:latin typeface="Arial"/>
              </a:rPr>
              <a:t>Cifrar 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mensagem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40360" y="4284360"/>
            <a:ext cx="1800000" cy="1152000"/>
          </a:xfrm>
          <a:prstGeom prst="flowChartManualInp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Deslocamento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desejado</a:t>
            </a:r>
            <a:endParaRPr b="0" lang="pt-BR" sz="1800" spc="-1" strike="noStrike">
              <a:latin typeface="Arial"/>
            </a:endParaRPr>
          </a:p>
        </p:txBody>
      </p:sp>
      <p:cxnSp>
        <p:nvCxnSpPr>
          <p:cNvPr id="46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7" name="Line 7"/>
          <p:cNvSpPr/>
          <p:nvPr/>
        </p:nvSpPr>
        <p:spPr>
          <a:xfrm>
            <a:off x="1440000" y="1172520"/>
            <a:ext cx="0" cy="519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8"/>
          <p:cNvSpPr/>
          <p:nvPr/>
        </p:nvSpPr>
        <p:spPr>
          <a:xfrm>
            <a:off x="1440000" y="2294280"/>
            <a:ext cx="0" cy="513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>
            <a:off x="1440000" y="3852000"/>
            <a:ext cx="0" cy="61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3276000" y="1440000"/>
            <a:ext cx="1512000" cy="1080000"/>
          </a:xfrm>
          <a:prstGeom prst="flowChartDisp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Exibir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mensagem 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cifrada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Line 11"/>
          <p:cNvSpPr/>
          <p:nvPr/>
        </p:nvSpPr>
        <p:spPr>
          <a:xfrm>
            <a:off x="4032000" y="1008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2019-01-27T16:06:04Z</dcterms:created>
  <dc:creator/>
  <dc:description/>
  <dc:language>pt-BR</dc:language>
  <cp:lastModifiedBy/>
  <dcterms:modified xsi:type="dcterms:W3CDTF">2019-01-27T16:25:47Z</dcterms:modified>
  <cp:revision>1</cp:revision>
  <dc:subject/>
  <dc:title/>
</cp:coreProperties>
</file>