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83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0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041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08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120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9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099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605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42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09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83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6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77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6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03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81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99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F81F65-27C5-404C-A432-985C36C9866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7B07EC-88B4-4FF3-B825-1E3F12703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5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7680" y="514773"/>
            <a:ext cx="11216640" cy="1566576"/>
          </a:xfrm>
        </p:spPr>
        <p:txBody>
          <a:bodyPr/>
          <a:lstStyle/>
          <a:p>
            <a:pPr algn="ctr"/>
            <a:r>
              <a:rPr lang="ru-RU" dirty="0" smtClean="0"/>
              <a:t>Чат-бот</a:t>
            </a:r>
            <a:br>
              <a:rPr lang="ru-RU" dirty="0" smtClean="0"/>
            </a:br>
            <a:r>
              <a:rPr lang="ru-RU" dirty="0" smtClean="0"/>
              <a:t>«Московское образование»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20869" y="3126378"/>
            <a:ext cx="9150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Здравствуйте, мы команда из колледжа «26кадр»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3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Кнопка /образование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14" y="1680632"/>
            <a:ext cx="2367969" cy="5262154"/>
          </a:xfrm>
        </p:spPr>
      </p:pic>
    </p:spTree>
    <p:extLst>
      <p:ext uri="{BB962C8B-B14F-4D97-AF65-F5344CB8AC3E}">
        <p14:creationId xmlns:p14="http://schemas.microsoft.com/office/powerpoint/2010/main" val="35844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Кнопка 1</a:t>
            </a:r>
            <a:r>
              <a:rPr lang="en-US" dirty="0" smtClean="0"/>
              <a:t>,2,3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75" y="1677051"/>
            <a:ext cx="2269082" cy="5042406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75" y="1677051"/>
            <a:ext cx="2274854" cy="5055234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24" y="1677051"/>
            <a:ext cx="2265860" cy="50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Кнопка </a:t>
            </a:r>
            <a:r>
              <a:rPr lang="ru-RU" dirty="0" err="1" smtClean="0"/>
              <a:t>топграф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382" y="1974220"/>
            <a:ext cx="2103687" cy="4674860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18" y="1680632"/>
            <a:ext cx="2235802" cy="4968448"/>
          </a:xfrm>
        </p:spPr>
      </p:pic>
    </p:spTree>
    <p:extLst>
      <p:ext uri="{BB962C8B-B14F-4D97-AF65-F5344CB8AC3E}">
        <p14:creationId xmlns:p14="http://schemas.microsoft.com/office/powerpoint/2010/main" val="27519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6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Леонов Павел – Проектирование </a:t>
            </a:r>
          </a:p>
          <a:p>
            <a:r>
              <a:rPr lang="ru-RU" sz="2400" dirty="0" smtClean="0"/>
              <a:t>Владислав Дорошин – Главный по проекту</a:t>
            </a:r>
            <a:r>
              <a:rPr lang="ru-RU" sz="2400" dirty="0"/>
              <a:t> </a:t>
            </a:r>
            <a:r>
              <a:rPr lang="ru-RU" sz="2400" dirty="0" smtClean="0"/>
              <a:t>/ программист</a:t>
            </a:r>
          </a:p>
          <a:p>
            <a:r>
              <a:rPr lang="ru-RU" sz="2400" dirty="0" smtClean="0"/>
              <a:t>Алексей Богданов – Программист </a:t>
            </a:r>
          </a:p>
        </p:txBody>
      </p:sp>
    </p:spTree>
    <p:extLst>
      <p:ext uri="{BB962C8B-B14F-4D97-AF65-F5344CB8AC3E}">
        <p14:creationId xmlns:p14="http://schemas.microsoft.com/office/powerpoint/2010/main" val="34493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Задумка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Создать бота для школьников</a:t>
            </a:r>
            <a:r>
              <a:rPr lang="en-US" sz="3200" dirty="0" smtClean="0"/>
              <a:t>, </a:t>
            </a:r>
            <a:r>
              <a:rPr lang="ru-RU" sz="3200" dirty="0" smtClean="0"/>
              <a:t>чтобы у них был всегда доступ к информации о </a:t>
            </a:r>
            <a:r>
              <a:rPr lang="ru-RU" sz="3200" dirty="0" err="1" smtClean="0"/>
              <a:t>оброзовании</a:t>
            </a:r>
            <a:r>
              <a:rPr lang="en-US" sz="3200" dirty="0" smtClean="0"/>
              <a:t>, </a:t>
            </a:r>
            <a:r>
              <a:rPr lang="ru-RU" sz="3200" dirty="0" smtClean="0"/>
              <a:t>для родителей чтобы у них была возможность записать ребенка в школу/колледж/вуз и предоставить список актуальных учебных учреждений.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39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Бот в </a:t>
            </a:r>
            <a:r>
              <a:rPr lang="en-US" sz="2800" dirty="0" smtClean="0"/>
              <a:t>Telegram </a:t>
            </a:r>
            <a:r>
              <a:rPr lang="en-US" sz="2800" dirty="0" err="1" smtClean="0"/>
              <a:t>BotFather</a:t>
            </a:r>
            <a:endParaRPr lang="en-US" sz="2800" dirty="0" smtClean="0"/>
          </a:p>
          <a:p>
            <a:r>
              <a:rPr lang="ru-RU" sz="2800" dirty="0" smtClean="0"/>
              <a:t>Язык программирования </a:t>
            </a:r>
            <a:r>
              <a:rPr lang="en-US" sz="2800" dirty="0" smtClean="0"/>
              <a:t>Python</a:t>
            </a:r>
            <a:endParaRPr lang="ru-RU" sz="2800" dirty="0" smtClean="0"/>
          </a:p>
          <a:p>
            <a:pPr lvl="1"/>
            <a:r>
              <a:rPr lang="ru-RU" sz="2800" dirty="0" smtClean="0"/>
              <a:t>Библиотека </a:t>
            </a:r>
            <a:r>
              <a:rPr lang="en-US" sz="2800" dirty="0" err="1"/>
              <a:t>PyTelegramBotApi</a:t>
            </a:r>
            <a:endParaRPr lang="en-US" sz="2800" dirty="0"/>
          </a:p>
          <a:p>
            <a:pPr lvl="1"/>
            <a:r>
              <a:rPr lang="ru-RU" sz="2800" dirty="0" smtClean="0"/>
              <a:t> Библиотека</a:t>
            </a:r>
            <a:r>
              <a:rPr lang="en-US" sz="2800" dirty="0"/>
              <a:t> </a:t>
            </a:r>
            <a:r>
              <a:rPr lang="en-US" sz="2800" dirty="0"/>
              <a:t>R</a:t>
            </a:r>
            <a:r>
              <a:rPr lang="en-US" sz="2800" dirty="0" smtClean="0"/>
              <a:t>equests</a:t>
            </a:r>
          </a:p>
          <a:p>
            <a:pPr lvl="1"/>
            <a:r>
              <a:rPr lang="ru-RU" sz="2800" dirty="0" smtClean="0"/>
              <a:t>Библиотека</a:t>
            </a:r>
            <a:r>
              <a:rPr lang="en-US" sz="2800" dirty="0" smtClean="0"/>
              <a:t> BeautifulSoup4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бота в </a:t>
            </a:r>
            <a:r>
              <a:rPr lang="en-US" dirty="0" smtClean="0"/>
              <a:t>Telegram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18" y="1950721"/>
            <a:ext cx="2809376" cy="4721858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644" y="1950721"/>
            <a:ext cx="3066550" cy="4721858"/>
          </a:xfrm>
        </p:spPr>
      </p:pic>
      <p:sp>
        <p:nvSpPr>
          <p:cNvPr id="5" name="AutoShape 2" descr="blob:https://web.whatsapp.com/a9689c69-2cef-43d2-972e-70eafd0f854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3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парсера</a:t>
            </a:r>
            <a:r>
              <a:rPr lang="ru-RU" dirty="0" smtClean="0"/>
              <a:t>  сайта с учреждениями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204" y="2011680"/>
            <a:ext cx="6764911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бота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4104" y="1759131"/>
            <a:ext cx="5286102" cy="4920343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3" y="1759132"/>
            <a:ext cx="5364978" cy="492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 бота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51" y="2603500"/>
            <a:ext cx="1537335" cy="3416300"/>
          </a:xfrm>
        </p:spPr>
      </p:pic>
      <p:pic>
        <p:nvPicPr>
          <p:cNvPr id="13" name="Объект 1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9239" y="2603500"/>
            <a:ext cx="1537335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Кнопка </a:t>
            </a:r>
            <a:r>
              <a:rPr lang="en-US" dirty="0" smtClean="0"/>
              <a:t>/help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83" y="1436792"/>
            <a:ext cx="2620214" cy="5262036"/>
          </a:xfrm>
        </p:spPr>
      </p:pic>
    </p:spTree>
    <p:extLst>
      <p:ext uri="{BB962C8B-B14F-4D97-AF65-F5344CB8AC3E}">
        <p14:creationId xmlns:p14="http://schemas.microsoft.com/office/powerpoint/2010/main" val="34718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106</Words>
  <Application>Microsoft Office PowerPoint</Application>
  <PresentationFormat>Широкоэкранный</PresentationFormat>
  <Paragraphs>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Совет директоров</vt:lpstr>
      <vt:lpstr>Чат-бот «Московское образование»</vt:lpstr>
      <vt:lpstr>Участники</vt:lpstr>
      <vt:lpstr>Задумка</vt:lpstr>
      <vt:lpstr>Средства реализации</vt:lpstr>
      <vt:lpstr>Регистрация бота в Telegram</vt:lpstr>
      <vt:lpstr>Структура парсера  сайта с учреждениями</vt:lpstr>
      <vt:lpstr>Структура бота</vt:lpstr>
      <vt:lpstr>Старт бота</vt:lpstr>
      <vt:lpstr>Кнопка /help</vt:lpstr>
      <vt:lpstr>Кнопка /образование</vt:lpstr>
      <vt:lpstr>Кнопка 1,2,3</vt:lpstr>
      <vt:lpstr>Кнопка топграф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«Московское образование»</dc:title>
  <dc:creator>hk</dc:creator>
  <cp:lastModifiedBy>hk</cp:lastModifiedBy>
  <cp:revision>5</cp:revision>
  <dcterms:created xsi:type="dcterms:W3CDTF">2022-04-14T13:46:17Z</dcterms:created>
  <dcterms:modified xsi:type="dcterms:W3CDTF">2022-04-14T14:23:34Z</dcterms:modified>
</cp:coreProperties>
</file>