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C7F5FAF9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6" r:id="rId5"/>
    <p:sldId id="259" r:id="rId6"/>
  </p:sldIdLst>
  <p:sldSz cx="540067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5A281C-21A3-D44F-BB58-9B24163C2C6E}" name="Müller, Mario" initials="" userId="S::mario.mueller@student.reutlingen-university.de::01dd1819-c460-453d-ba1d-dabe1bf160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52"/>
    <a:srgbClr val="D81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5"/>
    <p:restoredTop sz="94607"/>
  </p:normalViewPr>
  <p:slideViewPr>
    <p:cSldViewPr snapToGrid="0">
      <p:cViewPr>
        <p:scale>
          <a:sx n="232" d="100"/>
          <a:sy n="232" d="100"/>
        </p:scale>
        <p:origin x="944" y="-9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omments/modernComment_100_C7F5FAF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8A389B-C99C-FD49-9E23-94157B23DFDE}" authorId="{A85A281C-21A3-D44F-BB58-9B24163C2C6E}" created="2024-06-30T14:29:04.30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54786553" sldId="256"/>
      <ac:picMk id="790" creationId="{46AD87D2-2B98-75A8-4524-CF9267AF2136}"/>
    </ac:deMkLst>
    <p188:txBody>
      <a:bodyPr/>
      <a:lstStyle/>
      <a:p>
        <a:r>
          <a:rPr lang="de-DE"/>
          <a:t>Application</a:t>
        </a:r>
      </a:p>
    </p188:txBody>
  </p188:cm>
  <p188:cm id="{9D176932-26AB-744F-8B38-D452625B115C}" authorId="{A85A281C-21A3-D44F-BB58-9B24163C2C6E}" created="2024-06-30T14:31:22.5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54786553" sldId="256"/>
      <ac:picMk id="791" creationId="{48B8D5C8-91F7-869B-D2B2-75A50CDABD70}"/>
    </ac:deMkLst>
    <p188:txBody>
      <a:bodyPr/>
      <a:lstStyle/>
      <a:p>
        <a:r>
          <a:rPr lang="de-DE"/>
          <a:t>Stateful Component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2DF5A-AD88-8E42-973A-FBCE6A6BEA55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65450" y="1143000"/>
            <a:ext cx="927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046EF-235C-FC40-B5D1-F8B534E782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68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46EF-235C-FC40-B5D1-F8B534E7823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08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2945944"/>
            <a:ext cx="4590574" cy="626689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4516"/>
            <a:ext cx="4050506" cy="4345992"/>
          </a:xfrm>
        </p:spPr>
        <p:txBody>
          <a:bodyPr/>
          <a:lstStyle>
            <a:lvl1pPr marL="0" indent="0" algn="ctr">
              <a:buNone/>
              <a:defRPr sz="1418"/>
            </a:lvl1pPr>
            <a:lvl2pPr marL="270013" indent="0" algn="ctr">
              <a:buNone/>
              <a:defRPr sz="1181"/>
            </a:lvl2pPr>
            <a:lvl3pPr marL="540026" indent="0" algn="ctr">
              <a:buNone/>
              <a:defRPr sz="1063"/>
            </a:lvl3pPr>
            <a:lvl4pPr marL="810040" indent="0" algn="ctr">
              <a:buNone/>
              <a:defRPr sz="945"/>
            </a:lvl4pPr>
            <a:lvl5pPr marL="1080053" indent="0" algn="ctr">
              <a:buNone/>
              <a:defRPr sz="945"/>
            </a:lvl5pPr>
            <a:lvl6pPr marL="1350066" indent="0" algn="ctr">
              <a:buNone/>
              <a:defRPr sz="945"/>
            </a:lvl6pPr>
            <a:lvl7pPr marL="1620079" indent="0" algn="ctr">
              <a:buNone/>
              <a:defRPr sz="945"/>
            </a:lvl7pPr>
            <a:lvl8pPr marL="1890092" indent="0" algn="ctr">
              <a:buNone/>
              <a:defRPr sz="945"/>
            </a:lvl8pPr>
            <a:lvl9pPr marL="2160105" indent="0" algn="ctr">
              <a:buNone/>
              <a:defRPr sz="945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BDE-27F5-41C5-B071-C60F8E7F646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9-B3AC-4F05-93A9-2574C214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2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BDE-27F5-41C5-B071-C60F8E7F646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9-B3AC-4F05-93A9-2574C214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369"/>
            <a:ext cx="1164521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369"/>
            <a:ext cx="3426053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BDE-27F5-41C5-B071-C60F8E7F646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9-B3AC-4F05-93A9-2574C214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BDE-27F5-41C5-B071-C60F8E7F646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9-B3AC-4F05-93A9-2574C214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7671"/>
            <a:ext cx="4658082" cy="748777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6282"/>
            <a:ext cx="4658082" cy="3937644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1pPr>
            <a:lvl2pPr marL="270013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26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4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53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06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0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09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05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BDE-27F5-41C5-B071-C60F8E7F646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9-B3AC-4F05-93A9-2574C214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9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1844"/>
            <a:ext cx="2295287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1844"/>
            <a:ext cx="2295287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BDE-27F5-41C5-B071-C60F8E7F646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9-B3AC-4F05-93A9-2574C214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5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373"/>
            <a:ext cx="4658082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4412664"/>
            <a:ext cx="2284738" cy="2162578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70013" indent="0">
              <a:buNone/>
              <a:defRPr sz="1181" b="1"/>
            </a:lvl2pPr>
            <a:lvl3pPr marL="540026" indent="0">
              <a:buNone/>
              <a:defRPr sz="1063" b="1"/>
            </a:lvl3pPr>
            <a:lvl4pPr marL="810040" indent="0">
              <a:buNone/>
              <a:defRPr sz="945" b="1"/>
            </a:lvl4pPr>
            <a:lvl5pPr marL="1080053" indent="0">
              <a:buNone/>
              <a:defRPr sz="945" b="1"/>
            </a:lvl5pPr>
            <a:lvl6pPr marL="1350066" indent="0">
              <a:buNone/>
              <a:defRPr sz="945" b="1"/>
            </a:lvl6pPr>
            <a:lvl7pPr marL="1620079" indent="0">
              <a:buNone/>
              <a:defRPr sz="945" b="1"/>
            </a:lvl7pPr>
            <a:lvl8pPr marL="1890092" indent="0">
              <a:buNone/>
              <a:defRPr sz="945" b="1"/>
            </a:lvl8pPr>
            <a:lvl9pPr marL="2160105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6575243"/>
            <a:ext cx="228473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2664"/>
            <a:ext cx="2295990" cy="2162578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70013" indent="0">
              <a:buNone/>
              <a:defRPr sz="1181" b="1"/>
            </a:lvl2pPr>
            <a:lvl3pPr marL="540026" indent="0">
              <a:buNone/>
              <a:defRPr sz="1063" b="1"/>
            </a:lvl3pPr>
            <a:lvl4pPr marL="810040" indent="0">
              <a:buNone/>
              <a:defRPr sz="945" b="1"/>
            </a:lvl4pPr>
            <a:lvl5pPr marL="1080053" indent="0">
              <a:buNone/>
              <a:defRPr sz="945" b="1"/>
            </a:lvl5pPr>
            <a:lvl6pPr marL="1350066" indent="0">
              <a:buNone/>
              <a:defRPr sz="945" b="1"/>
            </a:lvl6pPr>
            <a:lvl7pPr marL="1620079" indent="0">
              <a:buNone/>
              <a:defRPr sz="945" b="1"/>
            </a:lvl7pPr>
            <a:lvl8pPr marL="1890092" indent="0">
              <a:buNone/>
              <a:defRPr sz="945" b="1"/>
            </a:lvl8pPr>
            <a:lvl9pPr marL="2160105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243"/>
            <a:ext cx="2295990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BDE-27F5-41C5-B071-C60F8E7F646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9-B3AC-4F05-93A9-2574C214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BDE-27F5-41C5-B071-C60F8E7F646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9-B3AC-4F05-93A9-2574C214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BDE-27F5-41C5-B071-C60F8E7F646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9-B3AC-4F05-93A9-2574C214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7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045"/>
            <a:ext cx="1741858" cy="420015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766"/>
            <a:ext cx="2734092" cy="1279213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199"/>
            <a:ext cx="1741858" cy="10004536"/>
          </a:xfrm>
        </p:spPr>
        <p:txBody>
          <a:bodyPr/>
          <a:lstStyle>
            <a:lvl1pPr marL="0" indent="0">
              <a:buNone/>
              <a:defRPr sz="945"/>
            </a:lvl1pPr>
            <a:lvl2pPr marL="270013" indent="0">
              <a:buNone/>
              <a:defRPr sz="827"/>
            </a:lvl2pPr>
            <a:lvl3pPr marL="540026" indent="0">
              <a:buNone/>
              <a:defRPr sz="709"/>
            </a:lvl3pPr>
            <a:lvl4pPr marL="810040" indent="0">
              <a:buNone/>
              <a:defRPr sz="591"/>
            </a:lvl4pPr>
            <a:lvl5pPr marL="1080053" indent="0">
              <a:buNone/>
              <a:defRPr sz="591"/>
            </a:lvl5pPr>
            <a:lvl6pPr marL="1350066" indent="0">
              <a:buNone/>
              <a:defRPr sz="591"/>
            </a:lvl6pPr>
            <a:lvl7pPr marL="1620079" indent="0">
              <a:buNone/>
              <a:defRPr sz="591"/>
            </a:lvl7pPr>
            <a:lvl8pPr marL="1890092" indent="0">
              <a:buNone/>
              <a:defRPr sz="591"/>
            </a:lvl8pPr>
            <a:lvl9pPr marL="2160105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BDE-27F5-41C5-B071-C60F8E7F646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9-B3AC-4F05-93A9-2574C214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045"/>
            <a:ext cx="1741858" cy="420015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766"/>
            <a:ext cx="2734092" cy="1279213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13" indent="0">
              <a:buNone/>
              <a:defRPr sz="1654"/>
            </a:lvl2pPr>
            <a:lvl3pPr marL="540026" indent="0">
              <a:buNone/>
              <a:defRPr sz="1418"/>
            </a:lvl3pPr>
            <a:lvl4pPr marL="810040" indent="0">
              <a:buNone/>
              <a:defRPr sz="1181"/>
            </a:lvl4pPr>
            <a:lvl5pPr marL="1080053" indent="0">
              <a:buNone/>
              <a:defRPr sz="1181"/>
            </a:lvl5pPr>
            <a:lvl6pPr marL="1350066" indent="0">
              <a:buNone/>
              <a:defRPr sz="1181"/>
            </a:lvl6pPr>
            <a:lvl7pPr marL="1620079" indent="0">
              <a:buNone/>
              <a:defRPr sz="1181"/>
            </a:lvl7pPr>
            <a:lvl8pPr marL="1890092" indent="0">
              <a:buNone/>
              <a:defRPr sz="1181"/>
            </a:lvl8pPr>
            <a:lvl9pPr marL="2160105" indent="0">
              <a:buNone/>
              <a:defRPr sz="1181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199"/>
            <a:ext cx="1741858" cy="10004536"/>
          </a:xfrm>
        </p:spPr>
        <p:txBody>
          <a:bodyPr/>
          <a:lstStyle>
            <a:lvl1pPr marL="0" indent="0">
              <a:buNone/>
              <a:defRPr sz="945"/>
            </a:lvl1pPr>
            <a:lvl2pPr marL="270013" indent="0">
              <a:buNone/>
              <a:defRPr sz="827"/>
            </a:lvl2pPr>
            <a:lvl3pPr marL="540026" indent="0">
              <a:buNone/>
              <a:defRPr sz="709"/>
            </a:lvl3pPr>
            <a:lvl4pPr marL="810040" indent="0">
              <a:buNone/>
              <a:defRPr sz="591"/>
            </a:lvl4pPr>
            <a:lvl5pPr marL="1080053" indent="0">
              <a:buNone/>
              <a:defRPr sz="591"/>
            </a:lvl5pPr>
            <a:lvl6pPr marL="1350066" indent="0">
              <a:buNone/>
              <a:defRPr sz="591"/>
            </a:lvl6pPr>
            <a:lvl7pPr marL="1620079" indent="0">
              <a:buNone/>
              <a:defRPr sz="591"/>
            </a:lvl7pPr>
            <a:lvl8pPr marL="1890092" indent="0">
              <a:buNone/>
              <a:defRPr sz="591"/>
            </a:lvl8pPr>
            <a:lvl9pPr marL="2160105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BDE-27F5-41C5-B071-C60F8E7F646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9-B3AC-4F05-93A9-2574C214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4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373"/>
            <a:ext cx="465808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1844"/>
            <a:ext cx="465808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7" y="16683953"/>
            <a:ext cx="121515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6DBDE-27F5-41C5-B071-C60F8E7F646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3953"/>
            <a:ext cx="182272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3953"/>
            <a:ext cx="121515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B80E9-B3AC-4F05-93A9-2574C214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26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07" indent="-135007" algn="l" defTabSz="54002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20" indent="-135007" algn="l" defTabSz="540026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5033" indent="-135007" algn="l" defTabSz="540026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46" indent="-135007" algn="l" defTabSz="540026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059" indent="-135007" algn="l" defTabSz="540026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073" indent="-135007" algn="l" defTabSz="540026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086" indent="-135007" algn="l" defTabSz="540026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099" indent="-135007" algn="l" defTabSz="540026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12" indent="-135007" algn="l" defTabSz="540026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26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13" algn="l" defTabSz="540026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26" algn="l" defTabSz="540026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40" algn="l" defTabSz="540026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53" algn="l" defTabSz="540026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066" algn="l" defTabSz="540026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079" algn="l" defTabSz="540026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092" algn="l" defTabSz="540026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05" algn="l" defTabSz="540026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8/10/relationships/comments" Target="../comments/modernComment_100_C7F5FAF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0A4012A-6739-B815-A4EC-5E1196D863B7}"/>
              </a:ext>
            </a:extLst>
          </p:cNvPr>
          <p:cNvGrpSpPr/>
          <p:nvPr/>
        </p:nvGrpSpPr>
        <p:grpSpPr>
          <a:xfrm>
            <a:off x="203078" y="6419692"/>
            <a:ext cx="439882" cy="399954"/>
            <a:chOff x="6049526" y="1427988"/>
            <a:chExt cx="1466144" cy="133306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7AE6BA9C-7D25-60B8-FB0E-0D30549AF77C}"/>
                </a:ext>
              </a:extLst>
            </p:cNvPr>
            <p:cNvGrpSpPr/>
            <p:nvPr/>
          </p:nvGrpSpPr>
          <p:grpSpPr>
            <a:xfrm>
              <a:off x="6049526" y="1427988"/>
              <a:ext cx="1466144" cy="1333062"/>
              <a:chOff x="6049526" y="1427988"/>
              <a:chExt cx="1466144" cy="1333062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43FD440D-0B52-A0C4-E829-6B9806F37BD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49526" y="1427988"/>
                <a:ext cx="1342618" cy="842006"/>
                <a:chOff x="8328248" y="1523525"/>
                <a:chExt cx="1342618" cy="842006"/>
              </a:xfrm>
              <a:effectLst/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99102DF1-49E5-E05B-9BD5-AE9C8AFFBA5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523525"/>
                  <a:ext cx="1183251" cy="842006"/>
                  <a:chOff x="8487615" y="1523525"/>
                  <a:chExt cx="1183251" cy="842006"/>
                </a:xfrm>
              </p:grpSpPr>
              <p:sp>
                <p:nvSpPr>
                  <p:cNvPr id="27" name="Box BG Black">
                    <a:extLst>
                      <a:ext uri="{FF2B5EF4-FFF2-40B4-BE49-F238E27FC236}">
                        <a16:creationId xmlns:a16="http://schemas.microsoft.com/office/drawing/2014/main" id="{305C6DC6-B4FA-1955-0731-B4F47DE6139B}"/>
                      </a:ext>
                    </a:extLst>
                  </p:cNvPr>
                  <p:cNvSpPr/>
                  <p:nvPr/>
                </p:nvSpPr>
                <p:spPr>
                  <a:xfrm>
                    <a:off x="8487615" y="1523525"/>
                    <a:ext cx="1183036" cy="84200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28" name="Box Dock">
                    <a:extLst>
                      <a:ext uri="{FF2B5EF4-FFF2-40B4-BE49-F238E27FC236}">
                        <a16:creationId xmlns:a16="http://schemas.microsoft.com/office/drawing/2014/main" id="{8991DC28-BFC8-7003-9797-6428FE9A6CD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85412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35" name="Box Dock BB">
                      <a:extLst>
                        <a:ext uri="{FF2B5EF4-FFF2-40B4-BE49-F238E27FC236}">
                          <a16:creationId xmlns:a16="http://schemas.microsoft.com/office/drawing/2014/main" id="{37FCC82A-7F8B-0490-7527-C9164D76A6E8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6" name="Box Dock TT">
                      <a:extLst>
                        <a:ext uri="{FF2B5EF4-FFF2-40B4-BE49-F238E27FC236}">
                          <a16:creationId xmlns:a16="http://schemas.microsoft.com/office/drawing/2014/main" id="{3EBC3EC4-F526-760F-5467-9C54A4AD7332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7" name="Box Dock TM">
                      <a:extLst>
                        <a:ext uri="{FF2B5EF4-FFF2-40B4-BE49-F238E27FC236}">
                          <a16:creationId xmlns:a16="http://schemas.microsoft.com/office/drawing/2014/main" id="{80DE5A0A-67E5-F565-393E-94D6C5AEFAD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8" name="Box Dock BM">
                      <a:extLst>
                        <a:ext uri="{FF2B5EF4-FFF2-40B4-BE49-F238E27FC236}">
                          <a16:creationId xmlns:a16="http://schemas.microsoft.com/office/drawing/2014/main" id="{7E542073-223F-9C2E-083B-182CF7190EB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9" name="Box Dock TM">
                      <a:extLst>
                        <a:ext uri="{FF2B5EF4-FFF2-40B4-BE49-F238E27FC236}">
                          <a16:creationId xmlns:a16="http://schemas.microsoft.com/office/drawing/2014/main" id="{E1B6B800-7514-95E5-04D8-A87E86E1028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29" name="Box Dock">
                    <a:extLst>
                      <a:ext uri="{FF2B5EF4-FFF2-40B4-BE49-F238E27FC236}">
                        <a16:creationId xmlns:a16="http://schemas.microsoft.com/office/drawing/2014/main" id="{C8836191-ECAB-2CF1-E273-216263FD867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30" name="Box Dock BB">
                      <a:extLst>
                        <a:ext uri="{FF2B5EF4-FFF2-40B4-BE49-F238E27FC236}">
                          <a16:creationId xmlns:a16="http://schemas.microsoft.com/office/drawing/2014/main" id="{7F701009-5532-6A54-BE3D-1228ADD75CC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1" name="Box Dock TT">
                      <a:extLst>
                        <a:ext uri="{FF2B5EF4-FFF2-40B4-BE49-F238E27FC236}">
                          <a16:creationId xmlns:a16="http://schemas.microsoft.com/office/drawing/2014/main" id="{E52FDE08-B491-3073-5FE8-A3F44B234CE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2" name="Box Dock TM">
                      <a:extLst>
                        <a:ext uri="{FF2B5EF4-FFF2-40B4-BE49-F238E27FC236}">
                          <a16:creationId xmlns:a16="http://schemas.microsoft.com/office/drawing/2014/main" id="{396A595F-69AA-A058-3156-12C59F7D5FE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3" name="Box Dock BM">
                      <a:extLst>
                        <a:ext uri="{FF2B5EF4-FFF2-40B4-BE49-F238E27FC236}">
                          <a16:creationId xmlns:a16="http://schemas.microsoft.com/office/drawing/2014/main" id="{F960C517-786B-45E5-6DB7-F44683450CE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4" name="Box Dock TM">
                      <a:extLst>
                        <a:ext uri="{FF2B5EF4-FFF2-40B4-BE49-F238E27FC236}">
                          <a16:creationId xmlns:a16="http://schemas.microsoft.com/office/drawing/2014/main" id="{36072E27-662C-6B17-040E-E2220DDD8DA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" name="Box Dock">
                  <a:extLst>
                    <a:ext uri="{FF2B5EF4-FFF2-40B4-BE49-F238E27FC236}">
                      <a16:creationId xmlns:a16="http://schemas.microsoft.com/office/drawing/2014/main" id="{E74CC28F-DB9B-C46C-7E5C-B05BE3BACB9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543391" y="1686105"/>
                  <a:ext cx="85454" cy="516853"/>
                  <a:chOff x="6734408" y="1594976"/>
                  <a:chExt cx="85454" cy="625391"/>
                </a:xfrm>
                <a:solidFill>
                  <a:srgbClr val="D99694">
                    <a:alpha val="0"/>
                  </a:srgbClr>
                </a:solidFill>
              </p:grpSpPr>
              <p:sp>
                <p:nvSpPr>
                  <p:cNvPr id="22" name="DAL Dock BB">
                    <a:extLst>
                      <a:ext uri="{FF2B5EF4-FFF2-40B4-BE49-F238E27FC236}">
                        <a16:creationId xmlns:a16="http://schemas.microsoft.com/office/drawing/2014/main" id="{14CB8051-4AA1-C82B-D69F-3D5835CBEB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2126368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" name="DAL Dock BM">
                    <a:extLst>
                      <a:ext uri="{FF2B5EF4-FFF2-40B4-BE49-F238E27FC236}">
                        <a16:creationId xmlns:a16="http://schemas.microsoft.com/office/drawing/2014/main" id="{C99E4B2D-B9B4-80E2-31DE-521E257E20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993521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4" name="DAL Dock MM">
                    <a:extLst>
                      <a:ext uri="{FF2B5EF4-FFF2-40B4-BE49-F238E27FC236}">
                        <a16:creationId xmlns:a16="http://schemas.microsoft.com/office/drawing/2014/main" id="{5383D4AB-2B10-3048-3ED8-B5498854DFF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860673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5" name="DAL Dock TM">
                    <a:extLst>
                      <a:ext uri="{FF2B5EF4-FFF2-40B4-BE49-F238E27FC236}">
                        <a16:creationId xmlns:a16="http://schemas.microsoft.com/office/drawing/2014/main" id="{C7E95E16-96BD-96DC-565B-C89CFBE30B6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727824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" name="DAL Dock TT">
                    <a:extLst>
                      <a:ext uri="{FF2B5EF4-FFF2-40B4-BE49-F238E27FC236}">
                        <a16:creationId xmlns:a16="http://schemas.microsoft.com/office/drawing/2014/main" id="{082B7677-7184-F2C1-5847-6DEC10B657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594976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" name="Gruppieren 10">
                  <a:extLst>
                    <a:ext uri="{FF2B5EF4-FFF2-40B4-BE49-F238E27FC236}">
                      <a16:creationId xmlns:a16="http://schemas.microsoft.com/office/drawing/2014/main" id="{01E5BD35-F615-6391-EABD-A0E8E39476F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569340"/>
                  <a:ext cx="486693" cy="750377"/>
                  <a:chOff x="8328248" y="1569340"/>
                  <a:chExt cx="486693" cy="750377"/>
                </a:xfrm>
              </p:grpSpPr>
              <p:sp>
                <p:nvSpPr>
                  <p:cNvPr id="15" name="PL BG Blue">
                    <a:extLst>
                      <a:ext uri="{FF2B5EF4-FFF2-40B4-BE49-F238E27FC236}">
                        <a16:creationId xmlns:a16="http://schemas.microsoft.com/office/drawing/2014/main" id="{6E670D72-0A03-8B18-FAED-66204B12797A}"/>
                      </a:ext>
                    </a:extLst>
                  </p:cNvPr>
                  <p:cNvSpPr/>
                  <p:nvPr/>
                </p:nvSpPr>
                <p:spPr>
                  <a:xfrm>
                    <a:off x="8328248" y="1569340"/>
                    <a:ext cx="486693" cy="750377"/>
                  </a:xfrm>
                  <a:prstGeom prst="roundRect">
                    <a:avLst>
                      <a:gd name="adj" fmla="val 26461"/>
                    </a:avLst>
                  </a:prstGeom>
                  <a:gradFill flip="none" rotWithShape="1">
                    <a:gsLst>
                      <a:gs pos="0">
                        <a:srgbClr val="00B0F0">
                          <a:shade val="30000"/>
                          <a:satMod val="115000"/>
                        </a:srgbClr>
                      </a:gs>
                      <a:gs pos="100000">
                        <a:srgbClr val="00B0F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vert270" wrap="none" lIns="0" tIns="0" rIns="0" bIns="0" rtlCol="0" anchor="t"/>
                  <a:lstStyle/>
                  <a:p>
                    <a:pPr algn="ctr" defTabSz="274320">
                      <a:defRPr/>
                    </a:pPr>
                    <a:r>
                      <a:rPr lang="en-US" sz="360" b="1" kern="100" spc="-15">
                        <a:solidFill>
                          <a:prstClr val="white"/>
                        </a:solidFill>
                        <a:latin typeface="Calibri"/>
                      </a:rPr>
                      <a:t>Web UI</a:t>
                    </a:r>
                  </a:p>
                </p:txBody>
              </p:sp>
              <p:grpSp>
                <p:nvGrpSpPr>
                  <p:cNvPr id="16" name="Box Dock">
                    <a:extLst>
                      <a:ext uri="{FF2B5EF4-FFF2-40B4-BE49-F238E27FC236}">
                        <a16:creationId xmlns:a16="http://schemas.microsoft.com/office/drawing/2014/main" id="{40BD066F-CC9E-FB0E-813A-3AE7B9BC6264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7" name="PL Dock BB">
                      <a:extLst>
                        <a:ext uri="{FF2B5EF4-FFF2-40B4-BE49-F238E27FC236}">
                          <a16:creationId xmlns:a16="http://schemas.microsoft.com/office/drawing/2014/main" id="{93AF47B4-5924-6128-87B1-7F3527069C4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" name="PL Dock BM">
                      <a:extLst>
                        <a:ext uri="{FF2B5EF4-FFF2-40B4-BE49-F238E27FC236}">
                          <a16:creationId xmlns:a16="http://schemas.microsoft.com/office/drawing/2014/main" id="{FB4EAC4B-14EA-E415-8A3B-0C25B7F0AC8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" name="PL Dock MM">
                      <a:extLst>
                        <a:ext uri="{FF2B5EF4-FFF2-40B4-BE49-F238E27FC236}">
                          <a16:creationId xmlns:a16="http://schemas.microsoft.com/office/drawing/2014/main" id="{F1A813A4-9E29-AD5E-D1B8-6D049AA8E4A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" name="PL Dock TM">
                      <a:extLst>
                        <a:ext uri="{FF2B5EF4-FFF2-40B4-BE49-F238E27FC236}">
                          <a16:creationId xmlns:a16="http://schemas.microsoft.com/office/drawing/2014/main" id="{0384414C-257E-FB97-3A4E-410DBCC96D72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" name="PL Dock TT">
                      <a:extLst>
                        <a:ext uri="{FF2B5EF4-FFF2-40B4-BE49-F238E27FC236}">
                          <a16:creationId xmlns:a16="http://schemas.microsoft.com/office/drawing/2014/main" id="{25D3063C-178E-D7B1-CA9A-EA27C983F90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2" name="BLL">
                  <a:extLst>
                    <a:ext uri="{FF2B5EF4-FFF2-40B4-BE49-F238E27FC236}">
                      <a16:creationId xmlns:a16="http://schemas.microsoft.com/office/drawing/2014/main" id="{848C494C-002E-092D-7123-E3AA47CB4251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590275" y="1632089"/>
                  <a:ext cx="977716" cy="624878"/>
                  <a:chOff x="8590275" y="1632089"/>
                  <a:chExt cx="977716" cy="624878"/>
                </a:xfrm>
              </p:grpSpPr>
              <p:sp>
                <p:nvSpPr>
                  <p:cNvPr id="13" name="BLL BG White">
                    <a:extLst>
                      <a:ext uri="{FF2B5EF4-FFF2-40B4-BE49-F238E27FC236}">
                        <a16:creationId xmlns:a16="http://schemas.microsoft.com/office/drawing/2014/main" id="{C51F266F-6EF9-973C-344F-7B981635D9D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590275" y="1632089"/>
                    <a:ext cx="977716" cy="62487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" name="BLL BG White">
                    <a:extLst>
                      <a:ext uri="{FF2B5EF4-FFF2-40B4-BE49-F238E27FC236}">
                        <a16:creationId xmlns:a16="http://schemas.microsoft.com/office/drawing/2014/main" id="{2A42F216-1BCA-A6F3-1AC8-07A1B07963D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616672" y="1654783"/>
                    <a:ext cx="924923" cy="579490"/>
                  </a:xfrm>
                  <a:prstGeom prst="roundRect">
                    <a:avLst/>
                  </a:prstGeom>
                  <a:noFill/>
                  <a:ln>
                    <a:solidFill>
                      <a:srgbClr val="FF9C4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517E161-A1AC-BEE2-94A1-96484ACB4430}"/>
                  </a:ext>
                </a:extLst>
              </p:cNvPr>
              <p:cNvSpPr txBox="1"/>
              <p:nvPr/>
            </p:nvSpPr>
            <p:spPr>
              <a:xfrm>
                <a:off x="6084196" y="2287032"/>
                <a:ext cx="1431474" cy="47401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itchFamily="34" charset="0"/>
                    <a:cs typeface="Calibri" pitchFamily="34" charset="0"/>
                  </a:defRPr>
                </a:lvl1pPr>
              </a:lstStyle>
              <a:p>
                <a:pPr defTabSz="274320">
                  <a:defRPr/>
                </a:pPr>
                <a:r>
                  <a:rPr lang="en-US" sz="360"/>
                  <a:t>XYZ</a:t>
                </a:r>
              </a:p>
            </p:txBody>
          </p:sp>
        </p:grp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A6960C20-8D3E-CF94-7AFE-C1F8AAA2E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593" y="1621122"/>
              <a:ext cx="457576" cy="455738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C9A8C1B-39B7-8E39-A1C1-05D39EFD7873}"/>
              </a:ext>
            </a:extLst>
          </p:cNvPr>
          <p:cNvGrpSpPr/>
          <p:nvPr/>
        </p:nvGrpSpPr>
        <p:grpSpPr>
          <a:xfrm>
            <a:off x="1187801" y="6419692"/>
            <a:ext cx="439882" cy="399954"/>
            <a:chOff x="6049526" y="1427988"/>
            <a:chExt cx="1466144" cy="1333062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EA09A084-A1D7-E75B-9EBB-706C527E6C41}"/>
                </a:ext>
              </a:extLst>
            </p:cNvPr>
            <p:cNvGrpSpPr/>
            <p:nvPr/>
          </p:nvGrpSpPr>
          <p:grpSpPr>
            <a:xfrm>
              <a:off x="6049526" y="1427988"/>
              <a:ext cx="1466144" cy="1333062"/>
              <a:chOff x="6049526" y="1427988"/>
              <a:chExt cx="1466144" cy="1333062"/>
            </a:xfrm>
          </p:grpSpPr>
          <p:grpSp>
            <p:nvGrpSpPr>
              <p:cNvPr id="46" name="Gruppieren 45">
                <a:extLst>
                  <a:ext uri="{FF2B5EF4-FFF2-40B4-BE49-F238E27FC236}">
                    <a16:creationId xmlns:a16="http://schemas.microsoft.com/office/drawing/2014/main" id="{25F51B93-EE5B-6372-72C0-22A37455A06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49526" y="1427988"/>
                <a:ext cx="1342618" cy="842006"/>
                <a:chOff x="8328248" y="1523525"/>
                <a:chExt cx="1342618" cy="842006"/>
              </a:xfrm>
              <a:effectLst/>
            </p:grpSpPr>
            <p:grpSp>
              <p:nvGrpSpPr>
                <p:cNvPr id="48" name="Gruppieren 47">
                  <a:extLst>
                    <a:ext uri="{FF2B5EF4-FFF2-40B4-BE49-F238E27FC236}">
                      <a16:creationId xmlns:a16="http://schemas.microsoft.com/office/drawing/2014/main" id="{EE3B3D3E-2675-2CFE-2C70-F78E4819378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523525"/>
                  <a:ext cx="1183251" cy="842006"/>
                  <a:chOff x="8487615" y="1523525"/>
                  <a:chExt cx="1183251" cy="842006"/>
                </a:xfrm>
              </p:grpSpPr>
              <p:sp>
                <p:nvSpPr>
                  <p:cNvPr id="68" name="Box BG Black">
                    <a:extLst>
                      <a:ext uri="{FF2B5EF4-FFF2-40B4-BE49-F238E27FC236}">
                        <a16:creationId xmlns:a16="http://schemas.microsoft.com/office/drawing/2014/main" id="{2BEFB490-F9A4-46C0-D61B-C898438C6932}"/>
                      </a:ext>
                    </a:extLst>
                  </p:cNvPr>
                  <p:cNvSpPr/>
                  <p:nvPr/>
                </p:nvSpPr>
                <p:spPr>
                  <a:xfrm>
                    <a:off x="8487615" y="1523525"/>
                    <a:ext cx="1183036" cy="84200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69" name="Box Dock">
                    <a:extLst>
                      <a:ext uri="{FF2B5EF4-FFF2-40B4-BE49-F238E27FC236}">
                        <a16:creationId xmlns:a16="http://schemas.microsoft.com/office/drawing/2014/main" id="{0BB2C350-BA2A-22A7-F8FB-8D1A1374399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85412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76" name="Box Dock BB">
                      <a:extLst>
                        <a:ext uri="{FF2B5EF4-FFF2-40B4-BE49-F238E27FC236}">
                          <a16:creationId xmlns:a16="http://schemas.microsoft.com/office/drawing/2014/main" id="{7ED3D94C-DE05-D2EF-0AFA-F71809949B9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7" name="Box Dock TT">
                      <a:extLst>
                        <a:ext uri="{FF2B5EF4-FFF2-40B4-BE49-F238E27FC236}">
                          <a16:creationId xmlns:a16="http://schemas.microsoft.com/office/drawing/2014/main" id="{9243C658-1E67-89AB-921B-BAFCD5D1C14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8" name="Box Dock TM">
                      <a:extLst>
                        <a:ext uri="{FF2B5EF4-FFF2-40B4-BE49-F238E27FC236}">
                          <a16:creationId xmlns:a16="http://schemas.microsoft.com/office/drawing/2014/main" id="{539C13BF-7A13-E4FD-8373-83C7B6C4ED1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9" name="Box Dock BM">
                      <a:extLst>
                        <a:ext uri="{FF2B5EF4-FFF2-40B4-BE49-F238E27FC236}">
                          <a16:creationId xmlns:a16="http://schemas.microsoft.com/office/drawing/2014/main" id="{35FBE33D-EA8B-F0DA-A6EA-06B99CD319D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0" name="Box Dock TM">
                      <a:extLst>
                        <a:ext uri="{FF2B5EF4-FFF2-40B4-BE49-F238E27FC236}">
                          <a16:creationId xmlns:a16="http://schemas.microsoft.com/office/drawing/2014/main" id="{42A2C461-69AD-231B-314C-FC09B8F22C1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70" name="Box Dock">
                    <a:extLst>
                      <a:ext uri="{FF2B5EF4-FFF2-40B4-BE49-F238E27FC236}">
                        <a16:creationId xmlns:a16="http://schemas.microsoft.com/office/drawing/2014/main" id="{BE64EAFA-CF8E-477E-8877-D54A65135B8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71" name="Box Dock BB">
                      <a:extLst>
                        <a:ext uri="{FF2B5EF4-FFF2-40B4-BE49-F238E27FC236}">
                          <a16:creationId xmlns:a16="http://schemas.microsoft.com/office/drawing/2014/main" id="{AE0C8A0A-D8DB-3719-29A0-343C9B365FB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2" name="Box Dock TT">
                      <a:extLst>
                        <a:ext uri="{FF2B5EF4-FFF2-40B4-BE49-F238E27FC236}">
                          <a16:creationId xmlns:a16="http://schemas.microsoft.com/office/drawing/2014/main" id="{F8762219-4517-A900-D475-FA7C90DEB5D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3" name="Box Dock TM">
                      <a:extLst>
                        <a:ext uri="{FF2B5EF4-FFF2-40B4-BE49-F238E27FC236}">
                          <a16:creationId xmlns:a16="http://schemas.microsoft.com/office/drawing/2014/main" id="{96540F80-300F-3022-5F37-8C71D8D58FD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4" name="Box Dock BM">
                      <a:extLst>
                        <a:ext uri="{FF2B5EF4-FFF2-40B4-BE49-F238E27FC236}">
                          <a16:creationId xmlns:a16="http://schemas.microsoft.com/office/drawing/2014/main" id="{7F823719-A422-4579-5BCA-2C2C21DB712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5" name="Box Dock TM">
                      <a:extLst>
                        <a:ext uri="{FF2B5EF4-FFF2-40B4-BE49-F238E27FC236}">
                          <a16:creationId xmlns:a16="http://schemas.microsoft.com/office/drawing/2014/main" id="{DB959449-05F1-E983-9FF7-E25A9ADDCBC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5161D94B-0AF6-2DC6-E991-38EBA3E9F81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5471" y="1569340"/>
                  <a:ext cx="283804" cy="750377"/>
                  <a:chOff x="9345471" y="1569340"/>
                  <a:chExt cx="283804" cy="750377"/>
                </a:xfrm>
              </p:grpSpPr>
              <p:sp>
                <p:nvSpPr>
                  <p:cNvPr id="61" name="Box BG Black">
                    <a:extLst>
                      <a:ext uri="{FF2B5EF4-FFF2-40B4-BE49-F238E27FC236}">
                        <a16:creationId xmlns:a16="http://schemas.microsoft.com/office/drawing/2014/main" id="{59C5CFE9-310A-287F-F506-57ACFF56C8F3}"/>
                      </a:ext>
                    </a:extLst>
                  </p:cNvPr>
                  <p:cNvSpPr/>
                  <p:nvPr/>
                </p:nvSpPr>
                <p:spPr>
                  <a:xfrm>
                    <a:off x="9345471" y="1569340"/>
                    <a:ext cx="283804" cy="750377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00B050">
                          <a:lumMod val="86000"/>
                        </a:srgbClr>
                      </a:gs>
                      <a:gs pos="100000">
                        <a:srgbClr val="00B050">
                          <a:lumMod val="87000"/>
                          <a:lumOff val="13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vert="vert270" wrap="square" lIns="10801" rtlCol="0" anchor="t">
                    <a:noAutofit/>
                  </a:bodyPr>
                  <a:lstStyle/>
                  <a:p>
                    <a:pPr algn="ctr" defTabSz="274320">
                      <a:defRPr/>
                    </a:pPr>
                    <a:endParaRPr lang="en-US" sz="390" b="1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62" name="Box Dock">
                    <a:extLst>
                      <a:ext uri="{FF2B5EF4-FFF2-40B4-BE49-F238E27FC236}">
                        <a16:creationId xmlns:a16="http://schemas.microsoft.com/office/drawing/2014/main" id="{04F99539-65D6-776C-1007-0B3788115BB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63" name="DAL Dock BB">
                      <a:extLst>
                        <a:ext uri="{FF2B5EF4-FFF2-40B4-BE49-F238E27FC236}">
                          <a16:creationId xmlns:a16="http://schemas.microsoft.com/office/drawing/2014/main" id="{B6215E60-41BC-2423-7545-C4BBDFF3D74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4" name="DAL Dock BM">
                      <a:extLst>
                        <a:ext uri="{FF2B5EF4-FFF2-40B4-BE49-F238E27FC236}">
                          <a16:creationId xmlns:a16="http://schemas.microsoft.com/office/drawing/2014/main" id="{4019F5A3-BEA3-5B8C-0243-D8E2522DB14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5" name="DAL Dock MM">
                      <a:extLst>
                        <a:ext uri="{FF2B5EF4-FFF2-40B4-BE49-F238E27FC236}">
                          <a16:creationId xmlns:a16="http://schemas.microsoft.com/office/drawing/2014/main" id="{3590862D-4919-FFDD-83CB-7A1D006EF8B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6" name="DAL Dock TM">
                      <a:extLst>
                        <a:ext uri="{FF2B5EF4-FFF2-40B4-BE49-F238E27FC236}">
                          <a16:creationId xmlns:a16="http://schemas.microsoft.com/office/drawing/2014/main" id="{CCEE34F4-7D46-B768-DF23-8B495BD3541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7" name="DAL Dock TT">
                      <a:extLst>
                        <a:ext uri="{FF2B5EF4-FFF2-40B4-BE49-F238E27FC236}">
                          <a16:creationId xmlns:a16="http://schemas.microsoft.com/office/drawing/2014/main" id="{1933CA31-54B3-74A8-C7DB-EF0EB2E5EF2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0" name="Gruppieren 49">
                  <a:extLst>
                    <a:ext uri="{FF2B5EF4-FFF2-40B4-BE49-F238E27FC236}">
                      <a16:creationId xmlns:a16="http://schemas.microsoft.com/office/drawing/2014/main" id="{08054FD4-2C5D-1E68-8459-FD9D8DBC5B4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569340"/>
                  <a:ext cx="486693" cy="750377"/>
                  <a:chOff x="8328248" y="1569340"/>
                  <a:chExt cx="486693" cy="750377"/>
                </a:xfrm>
              </p:grpSpPr>
              <p:sp>
                <p:nvSpPr>
                  <p:cNvPr id="54" name="PL BG Blue">
                    <a:extLst>
                      <a:ext uri="{FF2B5EF4-FFF2-40B4-BE49-F238E27FC236}">
                        <a16:creationId xmlns:a16="http://schemas.microsoft.com/office/drawing/2014/main" id="{0163D8E1-700D-DCDC-970C-36BDC27846CD}"/>
                      </a:ext>
                    </a:extLst>
                  </p:cNvPr>
                  <p:cNvSpPr/>
                  <p:nvPr/>
                </p:nvSpPr>
                <p:spPr>
                  <a:xfrm>
                    <a:off x="8328248" y="1569340"/>
                    <a:ext cx="486693" cy="750377"/>
                  </a:xfrm>
                  <a:prstGeom prst="roundRect">
                    <a:avLst>
                      <a:gd name="adj" fmla="val 26461"/>
                    </a:avLst>
                  </a:prstGeom>
                  <a:gradFill flip="none" rotWithShape="1">
                    <a:gsLst>
                      <a:gs pos="0">
                        <a:srgbClr val="00B0F0">
                          <a:shade val="30000"/>
                          <a:satMod val="115000"/>
                        </a:srgbClr>
                      </a:gs>
                      <a:gs pos="100000">
                        <a:srgbClr val="00B0F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vert270" wrap="none" lIns="0" tIns="0" rIns="0" bIns="0" rtlCol="0" anchor="t"/>
                  <a:lstStyle/>
                  <a:p>
                    <a:pPr algn="ctr" defTabSz="274320">
                      <a:defRPr/>
                    </a:pPr>
                    <a:r>
                      <a:rPr lang="en-US" sz="360" b="1" kern="100" spc="-15">
                        <a:solidFill>
                          <a:prstClr val="white"/>
                        </a:solidFill>
                        <a:latin typeface="Calibri"/>
                      </a:rPr>
                      <a:t>HTTP API</a:t>
                    </a:r>
                  </a:p>
                </p:txBody>
              </p:sp>
              <p:grpSp>
                <p:nvGrpSpPr>
                  <p:cNvPr id="55" name="Box Dock">
                    <a:extLst>
                      <a:ext uri="{FF2B5EF4-FFF2-40B4-BE49-F238E27FC236}">
                        <a16:creationId xmlns:a16="http://schemas.microsoft.com/office/drawing/2014/main" id="{16D0E92B-E1E9-28C4-BF41-3AF558CF58D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56" name="PL Dock BB">
                      <a:extLst>
                        <a:ext uri="{FF2B5EF4-FFF2-40B4-BE49-F238E27FC236}">
                          <a16:creationId xmlns:a16="http://schemas.microsoft.com/office/drawing/2014/main" id="{C6932D86-123D-4757-0DEB-070BAD24FD5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PL Dock BM">
                      <a:extLst>
                        <a:ext uri="{FF2B5EF4-FFF2-40B4-BE49-F238E27FC236}">
                          <a16:creationId xmlns:a16="http://schemas.microsoft.com/office/drawing/2014/main" id="{029E0E43-E17A-DB48-5B2E-12082BC120F2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8" name="PL Dock MM">
                      <a:extLst>
                        <a:ext uri="{FF2B5EF4-FFF2-40B4-BE49-F238E27FC236}">
                          <a16:creationId xmlns:a16="http://schemas.microsoft.com/office/drawing/2014/main" id="{738B7459-EB36-9212-E3CF-E05A160281E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9" name="PL Dock TM">
                      <a:extLst>
                        <a:ext uri="{FF2B5EF4-FFF2-40B4-BE49-F238E27FC236}">
                          <a16:creationId xmlns:a16="http://schemas.microsoft.com/office/drawing/2014/main" id="{B137D83A-0F88-8218-D3D3-0ECDFA68752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0" name="PL Dock TT">
                      <a:extLst>
                        <a:ext uri="{FF2B5EF4-FFF2-40B4-BE49-F238E27FC236}">
                          <a16:creationId xmlns:a16="http://schemas.microsoft.com/office/drawing/2014/main" id="{F07C36FE-AD0D-FA6D-F839-BF4F1F7080C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1" name="BLL">
                  <a:extLst>
                    <a:ext uri="{FF2B5EF4-FFF2-40B4-BE49-F238E27FC236}">
                      <a16:creationId xmlns:a16="http://schemas.microsoft.com/office/drawing/2014/main" id="{89C7C27F-DAAD-6EBD-0B09-80E0FDEEF5E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590275" y="1632089"/>
                  <a:ext cx="977716" cy="624878"/>
                  <a:chOff x="8590275" y="1632089"/>
                  <a:chExt cx="977716" cy="624878"/>
                </a:xfrm>
              </p:grpSpPr>
              <p:sp>
                <p:nvSpPr>
                  <p:cNvPr id="52" name="BLL BG White">
                    <a:extLst>
                      <a:ext uri="{FF2B5EF4-FFF2-40B4-BE49-F238E27FC236}">
                        <a16:creationId xmlns:a16="http://schemas.microsoft.com/office/drawing/2014/main" id="{01AE7813-E21F-3169-B9C6-F549552A2B9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590275" y="1632089"/>
                    <a:ext cx="977716" cy="62487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3" name="BLL BG White">
                    <a:extLst>
                      <a:ext uri="{FF2B5EF4-FFF2-40B4-BE49-F238E27FC236}">
                        <a16:creationId xmlns:a16="http://schemas.microsoft.com/office/drawing/2014/main" id="{6CBB4ED0-2F22-3B96-4564-D87872025F1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616672" y="1654783"/>
                    <a:ext cx="924923" cy="579490"/>
                  </a:xfrm>
                  <a:prstGeom prst="roundRect">
                    <a:avLst/>
                  </a:prstGeom>
                  <a:noFill/>
                  <a:ln>
                    <a:solidFill>
                      <a:srgbClr val="FF9C4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E4909C1-7835-6C16-6D55-EE43119BDFAF}"/>
                  </a:ext>
                </a:extLst>
              </p:cNvPr>
              <p:cNvSpPr txBox="1"/>
              <p:nvPr/>
            </p:nvSpPr>
            <p:spPr>
              <a:xfrm>
                <a:off x="6084196" y="2287032"/>
                <a:ext cx="1431474" cy="47401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itchFamily="34" charset="0"/>
                    <a:cs typeface="Calibri" pitchFamily="34" charset="0"/>
                  </a:defRPr>
                </a:lvl1pPr>
              </a:lstStyle>
              <a:p>
                <a:pPr defTabSz="274320">
                  <a:defRPr/>
                </a:pPr>
                <a:r>
                  <a:rPr lang="en-US" sz="360"/>
                  <a:t>XYZ</a:t>
                </a:r>
              </a:p>
            </p:txBody>
          </p:sp>
        </p:grp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ECB8C35F-278B-B6E0-FA58-1441D2B17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593" y="1621122"/>
              <a:ext cx="457576" cy="455738"/>
            </a:xfrm>
            <a:prstGeom prst="rect">
              <a:avLst/>
            </a:prstGeom>
          </p:spPr>
        </p:pic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5BADABF7-00EE-CFF7-6F01-E990DC8039B0}"/>
              </a:ext>
            </a:extLst>
          </p:cNvPr>
          <p:cNvGrpSpPr/>
          <p:nvPr/>
        </p:nvGrpSpPr>
        <p:grpSpPr>
          <a:xfrm>
            <a:off x="1663889" y="6419692"/>
            <a:ext cx="472428" cy="399954"/>
            <a:chOff x="6012623" y="1427988"/>
            <a:chExt cx="1574621" cy="1333062"/>
          </a:xfrm>
        </p:grpSpPr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9D15603B-E91A-610F-EAD3-6F5448723ACF}"/>
                </a:ext>
              </a:extLst>
            </p:cNvPr>
            <p:cNvGrpSpPr/>
            <p:nvPr/>
          </p:nvGrpSpPr>
          <p:grpSpPr>
            <a:xfrm>
              <a:off x="6012623" y="1427988"/>
              <a:ext cx="1574621" cy="1333062"/>
              <a:chOff x="6012623" y="1427988"/>
              <a:chExt cx="1574621" cy="1333062"/>
            </a:xfrm>
          </p:grpSpPr>
          <p:grpSp>
            <p:nvGrpSpPr>
              <p:cNvPr id="84" name="Gruppieren 83">
                <a:extLst>
                  <a:ext uri="{FF2B5EF4-FFF2-40B4-BE49-F238E27FC236}">
                    <a16:creationId xmlns:a16="http://schemas.microsoft.com/office/drawing/2014/main" id="{CC04DD80-D8A0-7F35-9EFB-571A343D77F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49526" y="1427988"/>
                <a:ext cx="1342618" cy="842006"/>
                <a:chOff x="8328248" y="1523525"/>
                <a:chExt cx="1342618" cy="842006"/>
              </a:xfrm>
              <a:effectLst/>
            </p:grpSpPr>
            <p:grpSp>
              <p:nvGrpSpPr>
                <p:cNvPr id="86" name="Gruppieren 85">
                  <a:extLst>
                    <a:ext uri="{FF2B5EF4-FFF2-40B4-BE49-F238E27FC236}">
                      <a16:creationId xmlns:a16="http://schemas.microsoft.com/office/drawing/2014/main" id="{4563A5A6-17CF-0094-D1AD-247271CED85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523525"/>
                  <a:ext cx="1183251" cy="842006"/>
                  <a:chOff x="8487615" y="1523525"/>
                  <a:chExt cx="1183251" cy="842006"/>
                </a:xfrm>
              </p:grpSpPr>
              <p:sp>
                <p:nvSpPr>
                  <p:cNvPr id="106" name="Box BG Black">
                    <a:extLst>
                      <a:ext uri="{FF2B5EF4-FFF2-40B4-BE49-F238E27FC236}">
                        <a16:creationId xmlns:a16="http://schemas.microsoft.com/office/drawing/2014/main" id="{1EDEA3E8-422D-4FAA-0A27-6D64333ECF24}"/>
                      </a:ext>
                    </a:extLst>
                  </p:cNvPr>
                  <p:cNvSpPr/>
                  <p:nvPr/>
                </p:nvSpPr>
                <p:spPr>
                  <a:xfrm>
                    <a:off x="8487615" y="1523525"/>
                    <a:ext cx="1183036" cy="84200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107" name="Box Dock">
                    <a:extLst>
                      <a:ext uri="{FF2B5EF4-FFF2-40B4-BE49-F238E27FC236}">
                        <a16:creationId xmlns:a16="http://schemas.microsoft.com/office/drawing/2014/main" id="{BA004696-6685-5AAA-244D-E06EE95B857D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85412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14" name="Box Dock BB">
                      <a:extLst>
                        <a:ext uri="{FF2B5EF4-FFF2-40B4-BE49-F238E27FC236}">
                          <a16:creationId xmlns:a16="http://schemas.microsoft.com/office/drawing/2014/main" id="{684F6BF7-AD63-54BB-C5AC-03AB50703EA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5" name="Box Dock TT">
                      <a:extLst>
                        <a:ext uri="{FF2B5EF4-FFF2-40B4-BE49-F238E27FC236}">
                          <a16:creationId xmlns:a16="http://schemas.microsoft.com/office/drawing/2014/main" id="{BCFE1CE3-8698-5F46-5A67-499884B6222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6" name="Box Dock TM">
                      <a:extLst>
                        <a:ext uri="{FF2B5EF4-FFF2-40B4-BE49-F238E27FC236}">
                          <a16:creationId xmlns:a16="http://schemas.microsoft.com/office/drawing/2014/main" id="{E3108F07-F193-8597-0E5F-ECE758A5A36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7" name="Box Dock BM">
                      <a:extLst>
                        <a:ext uri="{FF2B5EF4-FFF2-40B4-BE49-F238E27FC236}">
                          <a16:creationId xmlns:a16="http://schemas.microsoft.com/office/drawing/2014/main" id="{BD40A739-9F01-7E0D-5842-D143B14CFE4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Box Dock TM">
                      <a:extLst>
                        <a:ext uri="{FF2B5EF4-FFF2-40B4-BE49-F238E27FC236}">
                          <a16:creationId xmlns:a16="http://schemas.microsoft.com/office/drawing/2014/main" id="{5FE066A5-E747-1188-A2FC-C7A201DFF54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08" name="Box Dock">
                    <a:extLst>
                      <a:ext uri="{FF2B5EF4-FFF2-40B4-BE49-F238E27FC236}">
                        <a16:creationId xmlns:a16="http://schemas.microsoft.com/office/drawing/2014/main" id="{EAC56948-2A04-551C-5209-08FD6D4D428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09" name="Box Dock BB">
                      <a:extLst>
                        <a:ext uri="{FF2B5EF4-FFF2-40B4-BE49-F238E27FC236}">
                          <a16:creationId xmlns:a16="http://schemas.microsoft.com/office/drawing/2014/main" id="{812773BD-A727-BECD-4955-E8CFC4D71F7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Box Dock TT">
                      <a:extLst>
                        <a:ext uri="{FF2B5EF4-FFF2-40B4-BE49-F238E27FC236}">
                          <a16:creationId xmlns:a16="http://schemas.microsoft.com/office/drawing/2014/main" id="{41274E49-76EA-79B2-C769-BC9C85035A8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Box Dock TM">
                      <a:extLst>
                        <a:ext uri="{FF2B5EF4-FFF2-40B4-BE49-F238E27FC236}">
                          <a16:creationId xmlns:a16="http://schemas.microsoft.com/office/drawing/2014/main" id="{BCADB1C4-8DDF-6ED0-71F4-2E094BC62AC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Box Dock BM">
                      <a:extLst>
                        <a:ext uri="{FF2B5EF4-FFF2-40B4-BE49-F238E27FC236}">
                          <a16:creationId xmlns:a16="http://schemas.microsoft.com/office/drawing/2014/main" id="{63B5D5C0-14D7-E0B6-3D3C-17C11E65872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3" name="Box Dock TM">
                      <a:extLst>
                        <a:ext uri="{FF2B5EF4-FFF2-40B4-BE49-F238E27FC236}">
                          <a16:creationId xmlns:a16="http://schemas.microsoft.com/office/drawing/2014/main" id="{624D071C-E288-787D-AD86-D8984AEA77B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7" name="Gruppieren 86">
                  <a:extLst>
                    <a:ext uri="{FF2B5EF4-FFF2-40B4-BE49-F238E27FC236}">
                      <a16:creationId xmlns:a16="http://schemas.microsoft.com/office/drawing/2014/main" id="{B2CF01EA-802B-3A6B-3D79-CCE77340C3BD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5471" y="1569340"/>
                  <a:ext cx="283804" cy="750377"/>
                  <a:chOff x="9345471" y="1569340"/>
                  <a:chExt cx="283804" cy="750377"/>
                </a:xfrm>
              </p:grpSpPr>
              <p:sp>
                <p:nvSpPr>
                  <p:cNvPr id="99" name="Box BG Black">
                    <a:extLst>
                      <a:ext uri="{FF2B5EF4-FFF2-40B4-BE49-F238E27FC236}">
                        <a16:creationId xmlns:a16="http://schemas.microsoft.com/office/drawing/2014/main" id="{68830943-8230-4113-F6F2-BA8543E313E9}"/>
                      </a:ext>
                    </a:extLst>
                  </p:cNvPr>
                  <p:cNvSpPr/>
                  <p:nvPr/>
                </p:nvSpPr>
                <p:spPr>
                  <a:xfrm>
                    <a:off x="9345471" y="1569340"/>
                    <a:ext cx="283804" cy="750377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604A7B"/>
                      </a:gs>
                      <a:gs pos="100000">
                        <a:srgbClr val="FF07ED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vert="vert270" lIns="10801" rtlCol="0" anchor="t"/>
                  <a:lstStyle/>
                  <a:p>
                    <a:pPr algn="ctr" defTabSz="274320">
                      <a:defRPr/>
                    </a:pPr>
                    <a:endParaRPr lang="en-US" sz="390" b="1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100" name="Box Dock">
                    <a:extLst>
                      <a:ext uri="{FF2B5EF4-FFF2-40B4-BE49-F238E27FC236}">
                        <a16:creationId xmlns:a16="http://schemas.microsoft.com/office/drawing/2014/main" id="{38647530-0F10-AC35-8B4D-873CF61DEB0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01" name="DAL Dock BB">
                      <a:extLst>
                        <a:ext uri="{FF2B5EF4-FFF2-40B4-BE49-F238E27FC236}">
                          <a16:creationId xmlns:a16="http://schemas.microsoft.com/office/drawing/2014/main" id="{40359E17-FBE8-2F92-CBB2-DB0447F5608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" name="DAL Dock BM">
                      <a:extLst>
                        <a:ext uri="{FF2B5EF4-FFF2-40B4-BE49-F238E27FC236}">
                          <a16:creationId xmlns:a16="http://schemas.microsoft.com/office/drawing/2014/main" id="{6124C609-D0CB-2E40-2886-79A5536AB15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" name="DAL Dock MM">
                      <a:extLst>
                        <a:ext uri="{FF2B5EF4-FFF2-40B4-BE49-F238E27FC236}">
                          <a16:creationId xmlns:a16="http://schemas.microsoft.com/office/drawing/2014/main" id="{49C4AEFF-0916-F163-EC35-A821A831BAA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4" name="DAL Dock TM">
                      <a:extLst>
                        <a:ext uri="{FF2B5EF4-FFF2-40B4-BE49-F238E27FC236}">
                          <a16:creationId xmlns:a16="http://schemas.microsoft.com/office/drawing/2014/main" id="{911540E6-9DDA-E183-828D-3BFAD9929F0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5" name="DAL Dock TT">
                      <a:extLst>
                        <a:ext uri="{FF2B5EF4-FFF2-40B4-BE49-F238E27FC236}">
                          <a16:creationId xmlns:a16="http://schemas.microsoft.com/office/drawing/2014/main" id="{99E06EE1-B748-B724-7905-3767BE82CFD8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8" name="Gruppieren 87">
                  <a:extLst>
                    <a:ext uri="{FF2B5EF4-FFF2-40B4-BE49-F238E27FC236}">
                      <a16:creationId xmlns:a16="http://schemas.microsoft.com/office/drawing/2014/main" id="{11537F78-B353-8E98-234F-962CFCAB541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569340"/>
                  <a:ext cx="486693" cy="750377"/>
                  <a:chOff x="8328248" y="1569340"/>
                  <a:chExt cx="486693" cy="750377"/>
                </a:xfrm>
              </p:grpSpPr>
              <p:sp>
                <p:nvSpPr>
                  <p:cNvPr id="92" name="PL BG Blue">
                    <a:extLst>
                      <a:ext uri="{FF2B5EF4-FFF2-40B4-BE49-F238E27FC236}">
                        <a16:creationId xmlns:a16="http://schemas.microsoft.com/office/drawing/2014/main" id="{8B81775F-DC89-058F-F500-4797F32E459E}"/>
                      </a:ext>
                    </a:extLst>
                  </p:cNvPr>
                  <p:cNvSpPr/>
                  <p:nvPr/>
                </p:nvSpPr>
                <p:spPr>
                  <a:xfrm>
                    <a:off x="8328248" y="1569340"/>
                    <a:ext cx="486693" cy="750377"/>
                  </a:xfrm>
                  <a:prstGeom prst="roundRect">
                    <a:avLst>
                      <a:gd name="adj" fmla="val 26461"/>
                    </a:avLst>
                  </a:prstGeom>
                  <a:gradFill flip="none" rotWithShape="1">
                    <a:gsLst>
                      <a:gs pos="0">
                        <a:srgbClr val="00B0F0">
                          <a:shade val="30000"/>
                          <a:satMod val="115000"/>
                        </a:srgbClr>
                      </a:gs>
                      <a:gs pos="100000">
                        <a:srgbClr val="00B0F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vert270" wrap="none" lIns="0" tIns="0" rIns="0" bIns="0" rtlCol="0" anchor="t"/>
                  <a:lstStyle/>
                  <a:p>
                    <a:pPr algn="ctr" defTabSz="274320">
                      <a:defRPr/>
                    </a:pPr>
                    <a:r>
                      <a:rPr lang="en-US" sz="360" b="1" kern="100" spc="-15">
                        <a:solidFill>
                          <a:prstClr val="white"/>
                        </a:solidFill>
                        <a:latin typeface="Calibri"/>
                      </a:rPr>
                      <a:t>HTTP API</a:t>
                    </a:r>
                  </a:p>
                </p:txBody>
              </p:sp>
              <p:grpSp>
                <p:nvGrpSpPr>
                  <p:cNvPr id="93" name="Box Dock">
                    <a:extLst>
                      <a:ext uri="{FF2B5EF4-FFF2-40B4-BE49-F238E27FC236}">
                        <a16:creationId xmlns:a16="http://schemas.microsoft.com/office/drawing/2014/main" id="{25E7E5C0-0B00-123D-CEB9-93CA7036A88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94" name="PL Dock BB">
                      <a:extLst>
                        <a:ext uri="{FF2B5EF4-FFF2-40B4-BE49-F238E27FC236}">
                          <a16:creationId xmlns:a16="http://schemas.microsoft.com/office/drawing/2014/main" id="{C9FC6973-44DE-BA9D-3043-B251C9A3066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95" name="PL Dock BM">
                      <a:extLst>
                        <a:ext uri="{FF2B5EF4-FFF2-40B4-BE49-F238E27FC236}">
                          <a16:creationId xmlns:a16="http://schemas.microsoft.com/office/drawing/2014/main" id="{0A86B8FE-D56D-D96D-E051-66070CF11A5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96" name="PL Dock MM">
                      <a:extLst>
                        <a:ext uri="{FF2B5EF4-FFF2-40B4-BE49-F238E27FC236}">
                          <a16:creationId xmlns:a16="http://schemas.microsoft.com/office/drawing/2014/main" id="{C0B944A1-A9D6-70D1-7870-88AF70222EE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97" name="PL Dock TM">
                      <a:extLst>
                        <a:ext uri="{FF2B5EF4-FFF2-40B4-BE49-F238E27FC236}">
                          <a16:creationId xmlns:a16="http://schemas.microsoft.com/office/drawing/2014/main" id="{B405EDFC-1EE6-E41D-CF1E-93FBD78A020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98" name="PL Dock TT">
                      <a:extLst>
                        <a:ext uri="{FF2B5EF4-FFF2-40B4-BE49-F238E27FC236}">
                          <a16:creationId xmlns:a16="http://schemas.microsoft.com/office/drawing/2014/main" id="{FA4074BC-756D-E288-E335-3A52C24FC4D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9" name="BLL">
                  <a:extLst>
                    <a:ext uri="{FF2B5EF4-FFF2-40B4-BE49-F238E27FC236}">
                      <a16:creationId xmlns:a16="http://schemas.microsoft.com/office/drawing/2014/main" id="{0E8D5EB1-B945-F7B0-B201-B2B91316AD7A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590275" y="1632089"/>
                  <a:ext cx="977716" cy="624878"/>
                  <a:chOff x="8590275" y="1632089"/>
                  <a:chExt cx="977716" cy="624878"/>
                </a:xfrm>
              </p:grpSpPr>
              <p:sp>
                <p:nvSpPr>
                  <p:cNvPr id="90" name="BLL BG White">
                    <a:extLst>
                      <a:ext uri="{FF2B5EF4-FFF2-40B4-BE49-F238E27FC236}">
                        <a16:creationId xmlns:a16="http://schemas.microsoft.com/office/drawing/2014/main" id="{702CB7D6-FACD-563D-4E87-60BAC28EF76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590275" y="1632089"/>
                    <a:ext cx="977716" cy="62487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1" name="BLL BG White">
                    <a:extLst>
                      <a:ext uri="{FF2B5EF4-FFF2-40B4-BE49-F238E27FC236}">
                        <a16:creationId xmlns:a16="http://schemas.microsoft.com/office/drawing/2014/main" id="{3FFFBB5C-528E-A713-3C3D-932631E3363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616672" y="1654783"/>
                    <a:ext cx="924923" cy="579490"/>
                  </a:xfrm>
                  <a:prstGeom prst="roundRect">
                    <a:avLst/>
                  </a:prstGeom>
                  <a:noFill/>
                  <a:ln>
                    <a:solidFill>
                      <a:srgbClr val="FF9C4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5AC352C2-3D44-0F92-BD58-F695FFBCF6C0}"/>
                  </a:ext>
                </a:extLst>
              </p:cNvPr>
              <p:cNvSpPr txBox="1"/>
              <p:nvPr/>
            </p:nvSpPr>
            <p:spPr>
              <a:xfrm>
                <a:off x="6012623" y="2287032"/>
                <a:ext cx="1574621" cy="47401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itchFamily="34" charset="0"/>
                    <a:cs typeface="Calibri" pitchFamily="34" charset="0"/>
                  </a:defRPr>
                </a:lvl1pPr>
              </a:lstStyle>
              <a:p>
                <a:pPr defTabSz="274320">
                  <a:defRPr/>
                </a:pPr>
                <a:r>
                  <a:rPr lang="en-US" sz="360"/>
                  <a:t>XYZ</a:t>
                </a:r>
              </a:p>
            </p:txBody>
          </p:sp>
        </p:grpSp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905B474B-4524-2ADA-7361-22085F023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593" y="1621122"/>
              <a:ext cx="457576" cy="455738"/>
            </a:xfrm>
            <a:prstGeom prst="rect">
              <a:avLst/>
            </a:prstGeom>
          </p:spPr>
        </p:pic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14AA8743-36B8-F828-470E-F08682DCADE3}"/>
              </a:ext>
            </a:extLst>
          </p:cNvPr>
          <p:cNvGrpSpPr/>
          <p:nvPr/>
        </p:nvGrpSpPr>
        <p:grpSpPr>
          <a:xfrm>
            <a:off x="2172523" y="6419692"/>
            <a:ext cx="519671" cy="399954"/>
            <a:chOff x="7840166" y="1427988"/>
            <a:chExt cx="1732083" cy="1333062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F735D406-A8C0-9381-7E97-BE38D3808689}"/>
                </a:ext>
              </a:extLst>
            </p:cNvPr>
            <p:cNvGrpSpPr/>
            <p:nvPr/>
          </p:nvGrpSpPr>
          <p:grpSpPr>
            <a:xfrm>
              <a:off x="7840166" y="1427988"/>
              <a:ext cx="1732083" cy="1333062"/>
              <a:chOff x="5933892" y="1427988"/>
              <a:chExt cx="1732083" cy="1333062"/>
            </a:xfrm>
          </p:grpSpPr>
          <p:grpSp>
            <p:nvGrpSpPr>
              <p:cNvPr id="124" name="Gruppieren 123">
                <a:extLst>
                  <a:ext uri="{FF2B5EF4-FFF2-40B4-BE49-F238E27FC236}">
                    <a16:creationId xmlns:a16="http://schemas.microsoft.com/office/drawing/2014/main" id="{A0832CE1-CD34-DA51-4E7B-FAB7D189CD2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49526" y="1427988"/>
                <a:ext cx="1342618" cy="842006"/>
                <a:chOff x="8328248" y="1523525"/>
                <a:chExt cx="1342618" cy="842006"/>
              </a:xfrm>
              <a:effectLst/>
            </p:grpSpPr>
            <p:grpSp>
              <p:nvGrpSpPr>
                <p:cNvPr id="126" name="Gruppieren 125">
                  <a:extLst>
                    <a:ext uri="{FF2B5EF4-FFF2-40B4-BE49-F238E27FC236}">
                      <a16:creationId xmlns:a16="http://schemas.microsoft.com/office/drawing/2014/main" id="{86439CFA-3565-8766-66EE-9DF576666045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523525"/>
                  <a:ext cx="1183251" cy="842006"/>
                  <a:chOff x="8487615" y="1523525"/>
                  <a:chExt cx="1183251" cy="842006"/>
                </a:xfrm>
              </p:grpSpPr>
              <p:sp>
                <p:nvSpPr>
                  <p:cNvPr id="144" name="Box BG Black">
                    <a:extLst>
                      <a:ext uri="{FF2B5EF4-FFF2-40B4-BE49-F238E27FC236}">
                        <a16:creationId xmlns:a16="http://schemas.microsoft.com/office/drawing/2014/main" id="{ED278FD8-8652-5D60-E39B-F76633C2AA2B}"/>
                      </a:ext>
                    </a:extLst>
                  </p:cNvPr>
                  <p:cNvSpPr/>
                  <p:nvPr/>
                </p:nvSpPr>
                <p:spPr>
                  <a:xfrm>
                    <a:off x="8487615" y="1523525"/>
                    <a:ext cx="1183036" cy="84200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145" name="Box Dock">
                    <a:extLst>
                      <a:ext uri="{FF2B5EF4-FFF2-40B4-BE49-F238E27FC236}">
                        <a16:creationId xmlns:a16="http://schemas.microsoft.com/office/drawing/2014/main" id="{65C0CAE6-D8E2-5E29-0215-AAF05B13056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85412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52" name="Box Dock BB">
                      <a:extLst>
                        <a:ext uri="{FF2B5EF4-FFF2-40B4-BE49-F238E27FC236}">
                          <a16:creationId xmlns:a16="http://schemas.microsoft.com/office/drawing/2014/main" id="{0473AB27-9DE2-CBA4-11BD-A56FF56669A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3" name="Box Dock TT">
                      <a:extLst>
                        <a:ext uri="{FF2B5EF4-FFF2-40B4-BE49-F238E27FC236}">
                          <a16:creationId xmlns:a16="http://schemas.microsoft.com/office/drawing/2014/main" id="{F2B31499-8BD8-7978-F5AF-4814E4826BA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4" name="Box Dock TM">
                      <a:extLst>
                        <a:ext uri="{FF2B5EF4-FFF2-40B4-BE49-F238E27FC236}">
                          <a16:creationId xmlns:a16="http://schemas.microsoft.com/office/drawing/2014/main" id="{DB5397C1-0C2F-75D6-4A90-7AF4240034F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5" name="Box Dock BM">
                      <a:extLst>
                        <a:ext uri="{FF2B5EF4-FFF2-40B4-BE49-F238E27FC236}">
                          <a16:creationId xmlns:a16="http://schemas.microsoft.com/office/drawing/2014/main" id="{CD77427B-A914-788B-9574-71E81076103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6" name="Box Dock TM">
                      <a:extLst>
                        <a:ext uri="{FF2B5EF4-FFF2-40B4-BE49-F238E27FC236}">
                          <a16:creationId xmlns:a16="http://schemas.microsoft.com/office/drawing/2014/main" id="{5A0104BA-EDA4-507F-4C9E-3B69F9F11CB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46" name="Box Dock">
                    <a:extLst>
                      <a:ext uri="{FF2B5EF4-FFF2-40B4-BE49-F238E27FC236}">
                        <a16:creationId xmlns:a16="http://schemas.microsoft.com/office/drawing/2014/main" id="{95C5F4DF-CADB-18D8-FB54-D431CE7DFBB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47" name="Box Dock BB">
                      <a:extLst>
                        <a:ext uri="{FF2B5EF4-FFF2-40B4-BE49-F238E27FC236}">
                          <a16:creationId xmlns:a16="http://schemas.microsoft.com/office/drawing/2014/main" id="{B21D4057-EEE8-0B6A-654C-56CFD2C99A6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48" name="Box Dock TT">
                      <a:extLst>
                        <a:ext uri="{FF2B5EF4-FFF2-40B4-BE49-F238E27FC236}">
                          <a16:creationId xmlns:a16="http://schemas.microsoft.com/office/drawing/2014/main" id="{F6AE085B-03E9-82F7-6750-2B89B966695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49" name="Box Dock TM">
                      <a:extLst>
                        <a:ext uri="{FF2B5EF4-FFF2-40B4-BE49-F238E27FC236}">
                          <a16:creationId xmlns:a16="http://schemas.microsoft.com/office/drawing/2014/main" id="{CA237528-EB5A-57F4-6316-7525953F2C5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0" name="Box Dock BM">
                      <a:extLst>
                        <a:ext uri="{FF2B5EF4-FFF2-40B4-BE49-F238E27FC236}">
                          <a16:creationId xmlns:a16="http://schemas.microsoft.com/office/drawing/2014/main" id="{BEAF77FD-18A2-868A-7D09-B5B7C46B209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1" name="Box Dock TM">
                      <a:extLst>
                        <a:ext uri="{FF2B5EF4-FFF2-40B4-BE49-F238E27FC236}">
                          <a16:creationId xmlns:a16="http://schemas.microsoft.com/office/drawing/2014/main" id="{195F15F5-6DD8-2A1C-71D2-99D70CC3FF2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27" name="Box Dock">
                  <a:extLst>
                    <a:ext uri="{FF2B5EF4-FFF2-40B4-BE49-F238E27FC236}">
                      <a16:creationId xmlns:a16="http://schemas.microsoft.com/office/drawing/2014/main" id="{5F2A2B37-EA74-04F8-08F9-8FBFBD055C7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543391" y="1686105"/>
                  <a:ext cx="85454" cy="516853"/>
                  <a:chOff x="6734408" y="1594976"/>
                  <a:chExt cx="85454" cy="625391"/>
                </a:xfrm>
                <a:solidFill>
                  <a:srgbClr val="D99694">
                    <a:alpha val="0"/>
                  </a:srgbClr>
                </a:solidFill>
              </p:grpSpPr>
              <p:sp>
                <p:nvSpPr>
                  <p:cNvPr id="139" name="DAL Dock BB">
                    <a:extLst>
                      <a:ext uri="{FF2B5EF4-FFF2-40B4-BE49-F238E27FC236}">
                        <a16:creationId xmlns:a16="http://schemas.microsoft.com/office/drawing/2014/main" id="{7BC17B8E-09F1-050A-9C2D-4375BAABE2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2126368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DAL Dock BM">
                    <a:extLst>
                      <a:ext uri="{FF2B5EF4-FFF2-40B4-BE49-F238E27FC236}">
                        <a16:creationId xmlns:a16="http://schemas.microsoft.com/office/drawing/2014/main" id="{F95D6491-6B82-45E6-9751-68A2912973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993521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DAL Dock MM">
                    <a:extLst>
                      <a:ext uri="{FF2B5EF4-FFF2-40B4-BE49-F238E27FC236}">
                        <a16:creationId xmlns:a16="http://schemas.microsoft.com/office/drawing/2014/main" id="{8ED670DB-2B34-D742-DB3C-BC83217F9FB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860673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DAL Dock TM">
                    <a:extLst>
                      <a:ext uri="{FF2B5EF4-FFF2-40B4-BE49-F238E27FC236}">
                        <a16:creationId xmlns:a16="http://schemas.microsoft.com/office/drawing/2014/main" id="{51BC8D51-196C-FA18-C497-F250FD3307C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727824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DAL Dock TT">
                    <a:extLst>
                      <a:ext uri="{FF2B5EF4-FFF2-40B4-BE49-F238E27FC236}">
                        <a16:creationId xmlns:a16="http://schemas.microsoft.com/office/drawing/2014/main" id="{698E57CB-558A-0514-5533-4ED262008F0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594976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8" name="Gruppieren 127">
                  <a:extLst>
                    <a:ext uri="{FF2B5EF4-FFF2-40B4-BE49-F238E27FC236}">
                      <a16:creationId xmlns:a16="http://schemas.microsoft.com/office/drawing/2014/main" id="{21A9E8B7-7AC9-8D68-DE34-E378E080062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569340"/>
                  <a:ext cx="486693" cy="750377"/>
                  <a:chOff x="8328248" y="1569340"/>
                  <a:chExt cx="486693" cy="750377"/>
                </a:xfrm>
              </p:grpSpPr>
              <p:sp>
                <p:nvSpPr>
                  <p:cNvPr id="132" name="PL BG Blue">
                    <a:extLst>
                      <a:ext uri="{FF2B5EF4-FFF2-40B4-BE49-F238E27FC236}">
                        <a16:creationId xmlns:a16="http://schemas.microsoft.com/office/drawing/2014/main" id="{11F78DD7-5ED7-86C3-7B6F-C7BA8687B96C}"/>
                      </a:ext>
                    </a:extLst>
                  </p:cNvPr>
                  <p:cNvSpPr/>
                  <p:nvPr/>
                </p:nvSpPr>
                <p:spPr>
                  <a:xfrm>
                    <a:off x="8328248" y="1569340"/>
                    <a:ext cx="486693" cy="750377"/>
                  </a:xfrm>
                  <a:prstGeom prst="roundRect">
                    <a:avLst>
                      <a:gd name="adj" fmla="val 26461"/>
                    </a:avLst>
                  </a:prstGeom>
                  <a:gradFill flip="none" rotWithShape="1">
                    <a:gsLst>
                      <a:gs pos="0">
                        <a:srgbClr val="00B0F0">
                          <a:shade val="30000"/>
                          <a:satMod val="115000"/>
                        </a:srgbClr>
                      </a:gs>
                      <a:gs pos="100000">
                        <a:srgbClr val="00B0F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vert270" wrap="none" lIns="0" tIns="0" rIns="0" bIns="0" rtlCol="0" anchor="t"/>
                  <a:lstStyle/>
                  <a:p>
                    <a:pPr algn="ctr" defTabSz="274320">
                      <a:defRPr/>
                    </a:pPr>
                    <a:r>
                      <a:rPr lang="en-US" sz="360" b="1" kern="100" spc="-15">
                        <a:solidFill>
                          <a:prstClr val="white"/>
                        </a:solidFill>
                        <a:latin typeface="Calibri"/>
                      </a:rPr>
                      <a:t>SQL API</a:t>
                    </a:r>
                  </a:p>
                </p:txBody>
              </p:sp>
              <p:grpSp>
                <p:nvGrpSpPr>
                  <p:cNvPr id="133" name="Box Dock">
                    <a:extLst>
                      <a:ext uri="{FF2B5EF4-FFF2-40B4-BE49-F238E27FC236}">
                        <a16:creationId xmlns:a16="http://schemas.microsoft.com/office/drawing/2014/main" id="{8B11F2C2-BECA-96E1-D4C5-AF25B4C7932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34" name="PL Dock BB">
                      <a:extLst>
                        <a:ext uri="{FF2B5EF4-FFF2-40B4-BE49-F238E27FC236}">
                          <a16:creationId xmlns:a16="http://schemas.microsoft.com/office/drawing/2014/main" id="{8F908B2D-42EA-9DEE-E158-CBB0AD5B78C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5" name="PL Dock BM">
                      <a:extLst>
                        <a:ext uri="{FF2B5EF4-FFF2-40B4-BE49-F238E27FC236}">
                          <a16:creationId xmlns:a16="http://schemas.microsoft.com/office/drawing/2014/main" id="{F0AD8C80-9A24-6B54-5D0A-E463E97DBF0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6" name="PL Dock MM">
                      <a:extLst>
                        <a:ext uri="{FF2B5EF4-FFF2-40B4-BE49-F238E27FC236}">
                          <a16:creationId xmlns:a16="http://schemas.microsoft.com/office/drawing/2014/main" id="{40119626-F033-1286-DAA8-11738B04E1C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7" name="PL Dock TM">
                      <a:extLst>
                        <a:ext uri="{FF2B5EF4-FFF2-40B4-BE49-F238E27FC236}">
                          <a16:creationId xmlns:a16="http://schemas.microsoft.com/office/drawing/2014/main" id="{D035D7C1-B3AE-0C8F-8208-C86102D4489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PL Dock TT">
                      <a:extLst>
                        <a:ext uri="{FF2B5EF4-FFF2-40B4-BE49-F238E27FC236}">
                          <a16:creationId xmlns:a16="http://schemas.microsoft.com/office/drawing/2014/main" id="{E63BF196-3706-F07E-CCDF-9FD628D9784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29" name="BLL">
                  <a:extLst>
                    <a:ext uri="{FF2B5EF4-FFF2-40B4-BE49-F238E27FC236}">
                      <a16:creationId xmlns:a16="http://schemas.microsoft.com/office/drawing/2014/main" id="{5AA31312-0A50-B9FD-DAF0-484CEE5EA80D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590275" y="1632089"/>
                  <a:ext cx="977716" cy="624878"/>
                  <a:chOff x="8590275" y="1632089"/>
                  <a:chExt cx="977716" cy="624878"/>
                </a:xfrm>
              </p:grpSpPr>
              <p:sp>
                <p:nvSpPr>
                  <p:cNvPr id="130" name="BLL BG White">
                    <a:extLst>
                      <a:ext uri="{FF2B5EF4-FFF2-40B4-BE49-F238E27FC236}">
                        <a16:creationId xmlns:a16="http://schemas.microsoft.com/office/drawing/2014/main" id="{83862FE4-D4CB-A20C-CBC4-F18456208F8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590275" y="1632089"/>
                    <a:ext cx="977716" cy="62487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1" name="BLL BG White">
                    <a:extLst>
                      <a:ext uri="{FF2B5EF4-FFF2-40B4-BE49-F238E27FC236}">
                        <a16:creationId xmlns:a16="http://schemas.microsoft.com/office/drawing/2014/main" id="{6E9E04E5-7785-6421-AA59-56068C7CCDA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616672" y="1654783"/>
                    <a:ext cx="924923" cy="579490"/>
                  </a:xfrm>
                  <a:prstGeom prst="roundRect">
                    <a:avLst/>
                  </a:prstGeom>
                  <a:noFill/>
                  <a:ln>
                    <a:solidFill>
                      <a:srgbClr val="C52EBE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387BC0BB-5ADC-BB75-CE19-7FA4A33FB21C}"/>
                  </a:ext>
                </a:extLst>
              </p:cNvPr>
              <p:cNvSpPr txBox="1"/>
              <p:nvPr/>
            </p:nvSpPr>
            <p:spPr>
              <a:xfrm>
                <a:off x="5933892" y="2287032"/>
                <a:ext cx="1732083" cy="47401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itchFamily="34" charset="0"/>
                    <a:cs typeface="Calibri" pitchFamily="34" charset="0"/>
                  </a:defRPr>
                </a:lvl1pPr>
              </a:lstStyle>
              <a:p>
                <a:pPr defTabSz="274320">
                  <a:defRPr/>
                </a:pPr>
                <a:r>
                  <a:rPr lang="en-US" sz="360"/>
                  <a:t>XYZ</a:t>
                </a:r>
              </a:p>
            </p:txBody>
          </p:sp>
        </p:grp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AD098447-8945-C6AD-569C-45D4F84821DC}"/>
                </a:ext>
              </a:extLst>
            </p:cNvPr>
            <p:cNvGrpSpPr/>
            <p:nvPr/>
          </p:nvGrpSpPr>
          <p:grpSpPr>
            <a:xfrm>
              <a:off x="8425454" y="1671887"/>
              <a:ext cx="577723" cy="365719"/>
              <a:chOff x="9003066" y="2123465"/>
              <a:chExt cx="635495" cy="402291"/>
            </a:xfrm>
          </p:grpSpPr>
          <p:sp>
            <p:nvSpPr>
              <p:cNvPr id="122" name="Flussdiagramm: Magnetplattenspeicher 121">
                <a:extLst>
                  <a:ext uri="{FF2B5EF4-FFF2-40B4-BE49-F238E27FC236}">
                    <a16:creationId xmlns:a16="http://schemas.microsoft.com/office/drawing/2014/main" id="{634ADF88-28EA-A1A9-767B-8B41EF9A336D}"/>
                  </a:ext>
                </a:extLst>
              </p:cNvPr>
              <p:cNvSpPr/>
              <p:nvPr/>
            </p:nvSpPr>
            <p:spPr bwMode="gray">
              <a:xfrm>
                <a:off x="9003066" y="2123465"/>
                <a:ext cx="635495" cy="402291"/>
              </a:xfrm>
              <a:prstGeom prst="flowChartMagneticDisk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27432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42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23" name="Grafik 122">
                <a:extLst>
                  <a:ext uri="{FF2B5EF4-FFF2-40B4-BE49-F238E27FC236}">
                    <a16:creationId xmlns:a16="http://schemas.microsoft.com/office/drawing/2014/main" id="{D4590389-E3C6-484E-88DF-A8B40EAF1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5783" y="2333931"/>
                <a:ext cx="497677" cy="126826"/>
              </a:xfrm>
              <a:prstGeom prst="rect">
                <a:avLst/>
              </a:prstGeom>
            </p:spPr>
          </p:pic>
        </p:grpSp>
      </p:grp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DBBDF83F-6002-5170-FAFC-1135649027E6}"/>
              </a:ext>
            </a:extLst>
          </p:cNvPr>
          <p:cNvGrpSpPr/>
          <p:nvPr/>
        </p:nvGrpSpPr>
        <p:grpSpPr>
          <a:xfrm>
            <a:off x="2728400" y="6419693"/>
            <a:ext cx="472428" cy="399954"/>
            <a:chOff x="9177878" y="2872454"/>
            <a:chExt cx="1574621" cy="1333062"/>
          </a:xfrm>
        </p:grpSpPr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996F9A78-3908-888A-FCE8-73D06107742D}"/>
                </a:ext>
              </a:extLst>
            </p:cNvPr>
            <p:cNvGrpSpPr/>
            <p:nvPr/>
          </p:nvGrpSpPr>
          <p:grpSpPr>
            <a:xfrm>
              <a:off x="9177878" y="2872454"/>
              <a:ext cx="1574621" cy="1333062"/>
              <a:chOff x="7918897" y="1427988"/>
              <a:chExt cx="1574621" cy="1333062"/>
            </a:xfrm>
          </p:grpSpPr>
          <p:grpSp>
            <p:nvGrpSpPr>
              <p:cNvPr id="158" name="Gruppieren 157">
                <a:extLst>
                  <a:ext uri="{FF2B5EF4-FFF2-40B4-BE49-F238E27FC236}">
                    <a16:creationId xmlns:a16="http://schemas.microsoft.com/office/drawing/2014/main" id="{258B5786-9E5F-4877-D191-973E5C025FB1}"/>
                  </a:ext>
                </a:extLst>
              </p:cNvPr>
              <p:cNvGrpSpPr/>
              <p:nvPr/>
            </p:nvGrpSpPr>
            <p:grpSpPr>
              <a:xfrm>
                <a:off x="7918897" y="1427988"/>
                <a:ext cx="1574621" cy="1333062"/>
                <a:chOff x="6012623" y="1427988"/>
                <a:chExt cx="1574621" cy="1333062"/>
              </a:xfrm>
            </p:grpSpPr>
            <p:grpSp>
              <p:nvGrpSpPr>
                <p:cNvPr id="160" name="Gruppieren 159">
                  <a:extLst>
                    <a:ext uri="{FF2B5EF4-FFF2-40B4-BE49-F238E27FC236}">
                      <a16:creationId xmlns:a16="http://schemas.microsoft.com/office/drawing/2014/main" id="{ED090B99-7F69-A59F-503C-547A7EC78ADD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6049526" y="1427988"/>
                  <a:ext cx="1342618" cy="842006"/>
                  <a:chOff x="8328248" y="1523525"/>
                  <a:chExt cx="1342618" cy="842006"/>
                </a:xfrm>
                <a:effectLst/>
              </p:grpSpPr>
              <p:grpSp>
                <p:nvGrpSpPr>
                  <p:cNvPr id="162" name="Gruppieren 161">
                    <a:extLst>
                      <a:ext uri="{FF2B5EF4-FFF2-40B4-BE49-F238E27FC236}">
                        <a16:creationId xmlns:a16="http://schemas.microsoft.com/office/drawing/2014/main" id="{1CC805D7-33E9-BAFC-BFAE-F65CECE109B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523525"/>
                    <a:ext cx="1183251" cy="842006"/>
                    <a:chOff x="8487615" y="1523525"/>
                    <a:chExt cx="1183251" cy="842006"/>
                  </a:xfrm>
                </p:grpSpPr>
                <p:sp>
                  <p:nvSpPr>
                    <p:cNvPr id="180" name="Box BG Black">
                      <a:extLst>
                        <a:ext uri="{FF2B5EF4-FFF2-40B4-BE49-F238E27FC236}">
                          <a16:creationId xmlns:a16="http://schemas.microsoft.com/office/drawing/2014/main" id="{74A68FF3-F944-D0DA-1E43-FC5F8BDDD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615" y="1523525"/>
                      <a:ext cx="1183036" cy="842006"/>
                    </a:xfrm>
                    <a:prstGeom prst="round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grpSp>
                  <p:nvGrpSpPr>
                    <p:cNvPr id="181" name="Box Dock">
                      <a:extLst>
                        <a:ext uri="{FF2B5EF4-FFF2-40B4-BE49-F238E27FC236}">
                          <a16:creationId xmlns:a16="http://schemas.microsoft.com/office/drawing/2014/main" id="{A55D1976-1D93-DA26-F6ED-CC54870992B9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9585412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88" name="Box Dock BB">
                        <a:extLst>
                          <a:ext uri="{FF2B5EF4-FFF2-40B4-BE49-F238E27FC236}">
                            <a16:creationId xmlns:a16="http://schemas.microsoft.com/office/drawing/2014/main" id="{678834B9-DD41-3F03-CF97-D073AE8235D5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89" name="Box Dock TT">
                        <a:extLst>
                          <a:ext uri="{FF2B5EF4-FFF2-40B4-BE49-F238E27FC236}">
                            <a16:creationId xmlns:a16="http://schemas.microsoft.com/office/drawing/2014/main" id="{E4E0CB53-3F67-3512-B085-C339F36810D0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90" name="Box Dock TM">
                        <a:extLst>
                          <a:ext uri="{FF2B5EF4-FFF2-40B4-BE49-F238E27FC236}">
                            <a16:creationId xmlns:a16="http://schemas.microsoft.com/office/drawing/2014/main" id="{8E2445AC-76B2-DC25-CD6B-B3DA2ACA9DBD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91" name="Box Dock BM">
                        <a:extLst>
                          <a:ext uri="{FF2B5EF4-FFF2-40B4-BE49-F238E27FC236}">
                            <a16:creationId xmlns:a16="http://schemas.microsoft.com/office/drawing/2014/main" id="{CBEF214B-5B3B-0EE2-3D5E-64E5D32B8904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92" name="Box Dock TM">
                        <a:extLst>
                          <a:ext uri="{FF2B5EF4-FFF2-40B4-BE49-F238E27FC236}">
                            <a16:creationId xmlns:a16="http://schemas.microsoft.com/office/drawing/2014/main" id="{12FA1BAE-1792-6C9D-0339-D9779C6FA33C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82" name="Box Dock">
                      <a:extLst>
                        <a:ext uri="{FF2B5EF4-FFF2-40B4-BE49-F238E27FC236}">
                          <a16:creationId xmlns:a16="http://schemas.microsoft.com/office/drawing/2014/main" id="{D36574A7-7CC4-2CB3-546B-A3047F3F6FE4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487615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83" name="Box Dock BB">
                        <a:extLst>
                          <a:ext uri="{FF2B5EF4-FFF2-40B4-BE49-F238E27FC236}">
                            <a16:creationId xmlns:a16="http://schemas.microsoft.com/office/drawing/2014/main" id="{A02057FA-F8ED-2CB0-125A-F70BAC0C77D9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84" name="Box Dock TT">
                        <a:extLst>
                          <a:ext uri="{FF2B5EF4-FFF2-40B4-BE49-F238E27FC236}">
                            <a16:creationId xmlns:a16="http://schemas.microsoft.com/office/drawing/2014/main" id="{B0228277-7078-B7A8-3467-D3DEE2BB5866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85" name="Box Dock TM">
                        <a:extLst>
                          <a:ext uri="{FF2B5EF4-FFF2-40B4-BE49-F238E27FC236}">
                            <a16:creationId xmlns:a16="http://schemas.microsoft.com/office/drawing/2014/main" id="{275C2E50-1724-E41C-6DFB-8D2CA2D028EE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86" name="Box Dock BM">
                        <a:extLst>
                          <a:ext uri="{FF2B5EF4-FFF2-40B4-BE49-F238E27FC236}">
                            <a16:creationId xmlns:a16="http://schemas.microsoft.com/office/drawing/2014/main" id="{58D2B02A-1566-C8BE-4CCC-7A580DF0A321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87" name="Box Dock TM">
                        <a:extLst>
                          <a:ext uri="{FF2B5EF4-FFF2-40B4-BE49-F238E27FC236}">
                            <a16:creationId xmlns:a16="http://schemas.microsoft.com/office/drawing/2014/main" id="{C599D9A4-D3E1-6E2F-0F1B-3344667A97F5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" name="Box Dock">
                    <a:extLst>
                      <a:ext uri="{FF2B5EF4-FFF2-40B4-BE49-F238E27FC236}">
                        <a16:creationId xmlns:a16="http://schemas.microsoft.com/office/drawing/2014/main" id="{89441AB8-225C-9982-4667-7F9A42A3CE1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75" name="DAL Dock BB">
                      <a:extLst>
                        <a:ext uri="{FF2B5EF4-FFF2-40B4-BE49-F238E27FC236}">
                          <a16:creationId xmlns:a16="http://schemas.microsoft.com/office/drawing/2014/main" id="{65B46A77-7372-E112-2769-2B4D4CA0253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6" name="DAL Dock BM">
                      <a:extLst>
                        <a:ext uri="{FF2B5EF4-FFF2-40B4-BE49-F238E27FC236}">
                          <a16:creationId xmlns:a16="http://schemas.microsoft.com/office/drawing/2014/main" id="{9955089F-EB7C-5D6A-479E-42D9D92EDE5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7" name="DAL Dock MM">
                      <a:extLst>
                        <a:ext uri="{FF2B5EF4-FFF2-40B4-BE49-F238E27FC236}">
                          <a16:creationId xmlns:a16="http://schemas.microsoft.com/office/drawing/2014/main" id="{25C389F5-052B-5869-EBFB-034D9045355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8" name="DAL Dock TM">
                      <a:extLst>
                        <a:ext uri="{FF2B5EF4-FFF2-40B4-BE49-F238E27FC236}">
                          <a16:creationId xmlns:a16="http://schemas.microsoft.com/office/drawing/2014/main" id="{30D23474-7016-BEE8-7636-02D6DAA8EC4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9" name="DAL Dock TT">
                      <a:extLst>
                        <a:ext uri="{FF2B5EF4-FFF2-40B4-BE49-F238E27FC236}">
                          <a16:creationId xmlns:a16="http://schemas.microsoft.com/office/drawing/2014/main" id="{8FE5A6DF-6E9E-4A95-EB13-5DDB6287EEF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64" name="Gruppieren 163">
                    <a:extLst>
                      <a:ext uri="{FF2B5EF4-FFF2-40B4-BE49-F238E27FC236}">
                        <a16:creationId xmlns:a16="http://schemas.microsoft.com/office/drawing/2014/main" id="{EC46E8C4-8621-55C0-1940-CD160247939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569340"/>
                    <a:ext cx="486693" cy="750377"/>
                    <a:chOff x="8328248" y="1569340"/>
                    <a:chExt cx="486693" cy="750377"/>
                  </a:xfrm>
                </p:grpSpPr>
                <p:sp>
                  <p:nvSpPr>
                    <p:cNvPr id="168" name="PL BG Blue">
                      <a:extLst>
                        <a:ext uri="{FF2B5EF4-FFF2-40B4-BE49-F238E27FC236}">
                          <a16:creationId xmlns:a16="http://schemas.microsoft.com/office/drawing/2014/main" id="{328316F4-3A35-C9C4-8C44-650512622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8248" y="1569340"/>
                      <a:ext cx="486693" cy="750377"/>
                    </a:xfrm>
                    <a:prstGeom prst="roundRect">
                      <a:avLst>
                        <a:gd name="adj" fmla="val 26461"/>
                      </a:avLst>
                    </a:prstGeom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vert270" wrap="none" lIns="0" tIns="0" rIns="0" bIns="0" rtlCol="0" anchor="t"/>
                    <a:lstStyle/>
                    <a:p>
                      <a:pPr algn="ctr" defTabSz="274320">
                        <a:defRPr/>
                      </a:pPr>
                      <a:r>
                        <a:rPr lang="en-US" sz="360" b="1" kern="100" spc="-15">
                          <a:solidFill>
                            <a:prstClr val="white"/>
                          </a:solidFill>
                          <a:latin typeface="Calibri"/>
                        </a:rPr>
                        <a:t>S3 API</a:t>
                      </a:r>
                    </a:p>
                  </p:txBody>
                </p:sp>
                <p:grpSp>
                  <p:nvGrpSpPr>
                    <p:cNvPr id="169" name="Box Dock">
                      <a:extLst>
                        <a:ext uri="{FF2B5EF4-FFF2-40B4-BE49-F238E27FC236}">
                          <a16:creationId xmlns:a16="http://schemas.microsoft.com/office/drawing/2014/main" id="{AED4B37F-1ED2-B263-E5C8-A53E6356E29D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328248" y="1686105"/>
                      <a:ext cx="85454" cy="516853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70" name="PL Dock BB">
                        <a:extLst>
                          <a:ext uri="{FF2B5EF4-FFF2-40B4-BE49-F238E27FC236}">
                            <a16:creationId xmlns:a16="http://schemas.microsoft.com/office/drawing/2014/main" id="{343FE68F-DFFD-010A-889F-E038FF50F6D4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71" name="PL Dock BM">
                        <a:extLst>
                          <a:ext uri="{FF2B5EF4-FFF2-40B4-BE49-F238E27FC236}">
                            <a16:creationId xmlns:a16="http://schemas.microsoft.com/office/drawing/2014/main" id="{D6DB67F1-612E-E62C-3499-54B812DD53B6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72" name="PL Dock MM">
                        <a:extLst>
                          <a:ext uri="{FF2B5EF4-FFF2-40B4-BE49-F238E27FC236}">
                            <a16:creationId xmlns:a16="http://schemas.microsoft.com/office/drawing/2014/main" id="{76BF6DC2-21BD-52A8-F1C3-5531A5BC8ECE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73" name="PL Dock TM">
                        <a:extLst>
                          <a:ext uri="{FF2B5EF4-FFF2-40B4-BE49-F238E27FC236}">
                            <a16:creationId xmlns:a16="http://schemas.microsoft.com/office/drawing/2014/main" id="{FFEA56B2-3A97-1053-8D2E-3C7DD4C3229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74" name="PL Dock TT">
                        <a:extLst>
                          <a:ext uri="{FF2B5EF4-FFF2-40B4-BE49-F238E27FC236}">
                            <a16:creationId xmlns:a16="http://schemas.microsoft.com/office/drawing/2014/main" id="{84C7A6D1-E770-8E6D-EF24-722A61B98E4D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5" name="BLL">
                    <a:extLst>
                      <a:ext uri="{FF2B5EF4-FFF2-40B4-BE49-F238E27FC236}">
                        <a16:creationId xmlns:a16="http://schemas.microsoft.com/office/drawing/2014/main" id="{3186D772-E228-EA8D-821F-EDA8CF7AABB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8590275" y="1632089"/>
                    <a:ext cx="977716" cy="624878"/>
                    <a:chOff x="8590275" y="1632089"/>
                    <a:chExt cx="977716" cy="624878"/>
                  </a:xfrm>
                </p:grpSpPr>
                <p:sp>
                  <p:nvSpPr>
                    <p:cNvPr id="166" name="BLL BG White">
                      <a:extLst>
                        <a:ext uri="{FF2B5EF4-FFF2-40B4-BE49-F238E27FC236}">
                          <a16:creationId xmlns:a16="http://schemas.microsoft.com/office/drawing/2014/main" id="{C066EB24-21EB-8BFC-40F2-6378FF52CA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590275" y="1632089"/>
                      <a:ext cx="977716" cy="624878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67" name="BLL BG White">
                      <a:extLst>
                        <a:ext uri="{FF2B5EF4-FFF2-40B4-BE49-F238E27FC236}">
                          <a16:creationId xmlns:a16="http://schemas.microsoft.com/office/drawing/2014/main" id="{F420BA8B-D6A8-2DF5-BC39-F649B73135C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616672" y="1654783"/>
                      <a:ext cx="924923" cy="579490"/>
                    </a:xfrm>
                    <a:prstGeom prst="roundRect">
                      <a:avLst/>
                    </a:prstGeom>
                    <a:noFill/>
                    <a:ln>
                      <a:solidFill>
                        <a:srgbClr val="C52EBE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161" name="Textfeld 160">
                  <a:extLst>
                    <a:ext uri="{FF2B5EF4-FFF2-40B4-BE49-F238E27FC236}">
                      <a16:creationId xmlns:a16="http://schemas.microsoft.com/office/drawing/2014/main" id="{83033EA2-27C2-52B7-FDBD-234B32AC1DE8}"/>
                    </a:ext>
                  </a:extLst>
                </p:cNvPr>
                <p:cNvSpPr txBox="1"/>
                <p:nvPr/>
              </p:nvSpPr>
              <p:spPr>
                <a:xfrm>
                  <a:off x="6012623" y="2287032"/>
                  <a:ext cx="1574621" cy="474018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lnSpc>
                      <a:spcPct val="90000"/>
                    </a:lnSpc>
                    <a:defRPr sz="12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 pitchFamily="34" charset="0"/>
                      <a:cs typeface="Calibri" pitchFamily="34" charset="0"/>
                    </a:defRPr>
                  </a:lvl1pPr>
                </a:lstStyle>
                <a:p>
                  <a:pPr defTabSz="274320">
                    <a:defRPr/>
                  </a:pPr>
                  <a:r>
                    <a:rPr lang="en-US" sz="360"/>
                    <a:t>XYZ</a:t>
                  </a:r>
                </a:p>
              </p:txBody>
            </p:sp>
          </p:grpSp>
          <p:sp>
            <p:nvSpPr>
              <p:cNvPr id="159" name="Flussdiagramm: Magnetplattenspeicher 158">
                <a:extLst>
                  <a:ext uri="{FF2B5EF4-FFF2-40B4-BE49-F238E27FC236}">
                    <a16:creationId xmlns:a16="http://schemas.microsoft.com/office/drawing/2014/main" id="{FD424605-A682-0352-453E-C4CEBC6C863E}"/>
                  </a:ext>
                </a:extLst>
              </p:cNvPr>
              <p:cNvSpPr/>
              <p:nvPr/>
            </p:nvSpPr>
            <p:spPr bwMode="gray">
              <a:xfrm>
                <a:off x="8425454" y="1671887"/>
                <a:ext cx="577723" cy="365719"/>
              </a:xfrm>
              <a:prstGeom prst="flowChartMagneticDisk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27432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42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93" name="Picture 4" descr="Continuing the journey: our new mascot and wordmark">
              <a:extLst>
                <a:ext uri="{FF2B5EF4-FFF2-40B4-BE49-F238E27FC236}">
                  <a16:creationId xmlns:a16="http://schemas.microsoft.com/office/drawing/2014/main" id="{D0673D63-373D-BB70-E9A7-4374181733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52" t="32710" r="20940" b="33176"/>
            <a:stretch/>
          </p:blipFill>
          <p:spPr bwMode="auto">
            <a:xfrm>
              <a:off x="9747127" y="3302851"/>
              <a:ext cx="461357" cy="91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98F876F5-A2C7-24C8-B707-2DF62C8F879E}"/>
              </a:ext>
            </a:extLst>
          </p:cNvPr>
          <p:cNvGrpSpPr/>
          <p:nvPr/>
        </p:nvGrpSpPr>
        <p:grpSpPr>
          <a:xfrm>
            <a:off x="3237034" y="6419693"/>
            <a:ext cx="402821" cy="399954"/>
            <a:chOff x="9214781" y="4580281"/>
            <a:chExt cx="1342618" cy="1333062"/>
          </a:xfrm>
        </p:grpSpPr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4416E561-148B-91DD-2BFB-F93DEFCE3F7F}"/>
                </a:ext>
              </a:extLst>
            </p:cNvPr>
            <p:cNvGrpSpPr/>
            <p:nvPr/>
          </p:nvGrpSpPr>
          <p:grpSpPr>
            <a:xfrm>
              <a:off x="9214781" y="4580281"/>
              <a:ext cx="1342618" cy="1333062"/>
              <a:chOff x="7955800" y="1427988"/>
              <a:chExt cx="1342618" cy="1333062"/>
            </a:xfrm>
          </p:grpSpPr>
          <p:grpSp>
            <p:nvGrpSpPr>
              <p:cNvPr id="232" name="Gruppieren 231">
                <a:extLst>
                  <a:ext uri="{FF2B5EF4-FFF2-40B4-BE49-F238E27FC236}">
                    <a16:creationId xmlns:a16="http://schemas.microsoft.com/office/drawing/2014/main" id="{2A1909B9-6BC3-41A5-6A92-66BAEF109C3C}"/>
                  </a:ext>
                </a:extLst>
              </p:cNvPr>
              <p:cNvGrpSpPr/>
              <p:nvPr/>
            </p:nvGrpSpPr>
            <p:grpSpPr>
              <a:xfrm>
                <a:off x="7955800" y="1427988"/>
                <a:ext cx="1342618" cy="1333062"/>
                <a:chOff x="6049526" y="1427988"/>
                <a:chExt cx="1342618" cy="1333062"/>
              </a:xfrm>
            </p:grpSpPr>
            <p:grpSp>
              <p:nvGrpSpPr>
                <p:cNvPr id="234" name="Gruppieren 233">
                  <a:extLst>
                    <a:ext uri="{FF2B5EF4-FFF2-40B4-BE49-F238E27FC236}">
                      <a16:creationId xmlns:a16="http://schemas.microsoft.com/office/drawing/2014/main" id="{3C889332-D3A2-EF63-445C-8F87EC07D981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6049526" y="1427988"/>
                  <a:ext cx="1342618" cy="842006"/>
                  <a:chOff x="8328248" y="1523525"/>
                  <a:chExt cx="1342618" cy="842006"/>
                </a:xfrm>
                <a:effectLst/>
              </p:grpSpPr>
              <p:grpSp>
                <p:nvGrpSpPr>
                  <p:cNvPr id="236" name="Gruppieren 235">
                    <a:extLst>
                      <a:ext uri="{FF2B5EF4-FFF2-40B4-BE49-F238E27FC236}">
                        <a16:creationId xmlns:a16="http://schemas.microsoft.com/office/drawing/2014/main" id="{53250688-F7C2-84DB-9944-4B68AB7469C1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523525"/>
                    <a:ext cx="1183251" cy="842006"/>
                    <a:chOff x="8487615" y="1523525"/>
                    <a:chExt cx="1183251" cy="842006"/>
                  </a:xfrm>
                </p:grpSpPr>
                <p:sp>
                  <p:nvSpPr>
                    <p:cNvPr id="254" name="Box BG Black">
                      <a:extLst>
                        <a:ext uri="{FF2B5EF4-FFF2-40B4-BE49-F238E27FC236}">
                          <a16:creationId xmlns:a16="http://schemas.microsoft.com/office/drawing/2014/main" id="{81F0A55A-4243-B121-2415-883B6CA8A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615" y="1523525"/>
                      <a:ext cx="1183036" cy="842006"/>
                    </a:xfrm>
                    <a:prstGeom prst="round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grpSp>
                  <p:nvGrpSpPr>
                    <p:cNvPr id="255" name="Box Dock">
                      <a:extLst>
                        <a:ext uri="{FF2B5EF4-FFF2-40B4-BE49-F238E27FC236}">
                          <a16:creationId xmlns:a16="http://schemas.microsoft.com/office/drawing/2014/main" id="{8F0C5D2B-1421-627E-021A-C08795334F89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9585412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262" name="Box Dock BB">
                        <a:extLst>
                          <a:ext uri="{FF2B5EF4-FFF2-40B4-BE49-F238E27FC236}">
                            <a16:creationId xmlns:a16="http://schemas.microsoft.com/office/drawing/2014/main" id="{F2655C5B-EC3D-D540-9C9E-0FC73AF281E2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63" name="Box Dock TT">
                        <a:extLst>
                          <a:ext uri="{FF2B5EF4-FFF2-40B4-BE49-F238E27FC236}">
                            <a16:creationId xmlns:a16="http://schemas.microsoft.com/office/drawing/2014/main" id="{FE2C4DD3-EB75-A143-F98D-0DB146527E4E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64" name="Box Dock TM">
                        <a:extLst>
                          <a:ext uri="{FF2B5EF4-FFF2-40B4-BE49-F238E27FC236}">
                            <a16:creationId xmlns:a16="http://schemas.microsoft.com/office/drawing/2014/main" id="{DD705015-1BFD-6CA9-169D-6EB07AD63DC4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65" name="Box Dock BM">
                        <a:extLst>
                          <a:ext uri="{FF2B5EF4-FFF2-40B4-BE49-F238E27FC236}">
                            <a16:creationId xmlns:a16="http://schemas.microsoft.com/office/drawing/2014/main" id="{AE461352-D631-19B8-51C6-F22B7CBCE375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66" name="Box Dock TM">
                        <a:extLst>
                          <a:ext uri="{FF2B5EF4-FFF2-40B4-BE49-F238E27FC236}">
                            <a16:creationId xmlns:a16="http://schemas.microsoft.com/office/drawing/2014/main" id="{792583ED-47AE-6FC5-E7FE-2A535886CE8D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56" name="Box Dock">
                      <a:extLst>
                        <a:ext uri="{FF2B5EF4-FFF2-40B4-BE49-F238E27FC236}">
                          <a16:creationId xmlns:a16="http://schemas.microsoft.com/office/drawing/2014/main" id="{48377984-CCE2-DEEE-F082-FA47CCB74D5E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487615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257" name="Box Dock BB">
                        <a:extLst>
                          <a:ext uri="{FF2B5EF4-FFF2-40B4-BE49-F238E27FC236}">
                            <a16:creationId xmlns:a16="http://schemas.microsoft.com/office/drawing/2014/main" id="{D8F224FC-F15B-EC60-B331-7D8FC2486E13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58" name="Box Dock TT">
                        <a:extLst>
                          <a:ext uri="{FF2B5EF4-FFF2-40B4-BE49-F238E27FC236}">
                            <a16:creationId xmlns:a16="http://schemas.microsoft.com/office/drawing/2014/main" id="{6084E905-DA9D-9C64-C5C5-27C43B281E7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59" name="Box Dock TM">
                        <a:extLst>
                          <a:ext uri="{FF2B5EF4-FFF2-40B4-BE49-F238E27FC236}">
                            <a16:creationId xmlns:a16="http://schemas.microsoft.com/office/drawing/2014/main" id="{E3AB8E1A-5340-5B77-5B4B-07D8DAD907C0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60" name="Box Dock BM">
                        <a:extLst>
                          <a:ext uri="{FF2B5EF4-FFF2-40B4-BE49-F238E27FC236}">
                            <a16:creationId xmlns:a16="http://schemas.microsoft.com/office/drawing/2014/main" id="{E3060B8F-48DC-3BEF-34AA-56FD335ABAD4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61" name="Box Dock TM">
                        <a:extLst>
                          <a:ext uri="{FF2B5EF4-FFF2-40B4-BE49-F238E27FC236}">
                            <a16:creationId xmlns:a16="http://schemas.microsoft.com/office/drawing/2014/main" id="{9ADD9947-C490-7518-3F75-37FB1385D01C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7" name="Box Dock">
                    <a:extLst>
                      <a:ext uri="{FF2B5EF4-FFF2-40B4-BE49-F238E27FC236}">
                        <a16:creationId xmlns:a16="http://schemas.microsoft.com/office/drawing/2014/main" id="{59CDBC5C-F840-2FB5-F71A-FD6BFFBE2A79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249" name="DAL Dock BB">
                      <a:extLst>
                        <a:ext uri="{FF2B5EF4-FFF2-40B4-BE49-F238E27FC236}">
                          <a16:creationId xmlns:a16="http://schemas.microsoft.com/office/drawing/2014/main" id="{918E0A89-5160-CF0E-66B9-A8915CB8B1D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50" name="DAL Dock BM">
                      <a:extLst>
                        <a:ext uri="{FF2B5EF4-FFF2-40B4-BE49-F238E27FC236}">
                          <a16:creationId xmlns:a16="http://schemas.microsoft.com/office/drawing/2014/main" id="{6B87B5ED-FE99-C6B9-2689-343BF77FFA5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51" name="DAL Dock MM">
                      <a:extLst>
                        <a:ext uri="{FF2B5EF4-FFF2-40B4-BE49-F238E27FC236}">
                          <a16:creationId xmlns:a16="http://schemas.microsoft.com/office/drawing/2014/main" id="{EC483C79-42B0-AB38-47C6-0C62C44ADE12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52" name="DAL Dock TM">
                      <a:extLst>
                        <a:ext uri="{FF2B5EF4-FFF2-40B4-BE49-F238E27FC236}">
                          <a16:creationId xmlns:a16="http://schemas.microsoft.com/office/drawing/2014/main" id="{41A15CEB-B1C4-C99F-87D0-691D0C55581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53" name="DAL Dock TT">
                      <a:extLst>
                        <a:ext uri="{FF2B5EF4-FFF2-40B4-BE49-F238E27FC236}">
                          <a16:creationId xmlns:a16="http://schemas.microsoft.com/office/drawing/2014/main" id="{1D6AE176-FC9F-582C-6179-2CA98B2860C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238" name="Gruppieren 237">
                    <a:extLst>
                      <a:ext uri="{FF2B5EF4-FFF2-40B4-BE49-F238E27FC236}">
                        <a16:creationId xmlns:a16="http://schemas.microsoft.com/office/drawing/2014/main" id="{3C6AA006-7DBC-B0A2-74FF-456FC9C7190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569340"/>
                    <a:ext cx="486693" cy="750377"/>
                    <a:chOff x="8328248" y="1569340"/>
                    <a:chExt cx="486693" cy="750377"/>
                  </a:xfrm>
                </p:grpSpPr>
                <p:sp>
                  <p:nvSpPr>
                    <p:cNvPr id="242" name="PL BG Blue">
                      <a:extLst>
                        <a:ext uri="{FF2B5EF4-FFF2-40B4-BE49-F238E27FC236}">
                          <a16:creationId xmlns:a16="http://schemas.microsoft.com/office/drawing/2014/main" id="{FBD5963E-A24F-73DE-F401-9DAEAD2D8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8248" y="1569340"/>
                      <a:ext cx="486693" cy="750377"/>
                    </a:xfrm>
                    <a:prstGeom prst="roundRect">
                      <a:avLst>
                        <a:gd name="adj" fmla="val 26461"/>
                      </a:avLst>
                    </a:prstGeom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vert270" wrap="none" lIns="0" tIns="0" rIns="0" bIns="0" rtlCol="0" anchor="t"/>
                    <a:lstStyle/>
                    <a:p>
                      <a:pPr algn="ctr" defTabSz="274320">
                        <a:defRPr/>
                      </a:pPr>
                      <a:r>
                        <a:rPr lang="en-US" sz="360" b="1" kern="100" spc="-15">
                          <a:solidFill>
                            <a:prstClr val="white"/>
                          </a:solidFill>
                          <a:latin typeface="Calibri"/>
                        </a:rPr>
                        <a:t>Redis API</a:t>
                      </a:r>
                    </a:p>
                  </p:txBody>
                </p:sp>
                <p:grpSp>
                  <p:nvGrpSpPr>
                    <p:cNvPr id="243" name="Box Dock">
                      <a:extLst>
                        <a:ext uri="{FF2B5EF4-FFF2-40B4-BE49-F238E27FC236}">
                          <a16:creationId xmlns:a16="http://schemas.microsoft.com/office/drawing/2014/main" id="{5482B6BE-99E3-2389-E2FB-D55ECCFF2BF7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328248" y="1686105"/>
                      <a:ext cx="85454" cy="516853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244" name="PL Dock BB">
                        <a:extLst>
                          <a:ext uri="{FF2B5EF4-FFF2-40B4-BE49-F238E27FC236}">
                            <a16:creationId xmlns:a16="http://schemas.microsoft.com/office/drawing/2014/main" id="{56DF616B-6911-E6F7-AF89-40126DE30A92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45" name="PL Dock BM">
                        <a:extLst>
                          <a:ext uri="{FF2B5EF4-FFF2-40B4-BE49-F238E27FC236}">
                            <a16:creationId xmlns:a16="http://schemas.microsoft.com/office/drawing/2014/main" id="{B42D52F1-3CD0-E0C1-8917-5B7F93109D5A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46" name="PL Dock MM">
                        <a:extLst>
                          <a:ext uri="{FF2B5EF4-FFF2-40B4-BE49-F238E27FC236}">
                            <a16:creationId xmlns:a16="http://schemas.microsoft.com/office/drawing/2014/main" id="{49775119-AB0C-8106-8A0D-F582BB8AC0C2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47" name="PL Dock TM">
                        <a:extLst>
                          <a:ext uri="{FF2B5EF4-FFF2-40B4-BE49-F238E27FC236}">
                            <a16:creationId xmlns:a16="http://schemas.microsoft.com/office/drawing/2014/main" id="{D2864612-5788-8AC8-E88D-95A165EF5397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48" name="PL Dock TT">
                        <a:extLst>
                          <a:ext uri="{FF2B5EF4-FFF2-40B4-BE49-F238E27FC236}">
                            <a16:creationId xmlns:a16="http://schemas.microsoft.com/office/drawing/2014/main" id="{15986940-6E11-9547-D80D-10E3674AC82A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9" name="BLL">
                    <a:extLst>
                      <a:ext uri="{FF2B5EF4-FFF2-40B4-BE49-F238E27FC236}">
                        <a16:creationId xmlns:a16="http://schemas.microsoft.com/office/drawing/2014/main" id="{0171BF76-2B4E-3FD6-2BFE-CD6FA56ACF7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8590275" y="1632089"/>
                    <a:ext cx="977716" cy="624878"/>
                    <a:chOff x="8590275" y="1632089"/>
                    <a:chExt cx="977716" cy="624878"/>
                  </a:xfrm>
                </p:grpSpPr>
                <p:sp>
                  <p:nvSpPr>
                    <p:cNvPr id="240" name="BLL BG White">
                      <a:extLst>
                        <a:ext uri="{FF2B5EF4-FFF2-40B4-BE49-F238E27FC236}">
                          <a16:creationId xmlns:a16="http://schemas.microsoft.com/office/drawing/2014/main" id="{7B0E49F0-E55E-F3CD-CA25-F4BF78753C5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590275" y="1632089"/>
                      <a:ext cx="977716" cy="624878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1" name="BLL BG White">
                      <a:extLst>
                        <a:ext uri="{FF2B5EF4-FFF2-40B4-BE49-F238E27FC236}">
                          <a16:creationId xmlns:a16="http://schemas.microsoft.com/office/drawing/2014/main" id="{CAD017BF-9816-E93E-627D-B6CBCDE1C1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616672" y="1654783"/>
                      <a:ext cx="924923" cy="579490"/>
                    </a:xfrm>
                    <a:prstGeom prst="roundRect">
                      <a:avLst/>
                    </a:prstGeom>
                    <a:noFill/>
                    <a:ln>
                      <a:solidFill>
                        <a:srgbClr val="C52EBE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235" name="Textfeld 234">
                  <a:extLst>
                    <a:ext uri="{FF2B5EF4-FFF2-40B4-BE49-F238E27FC236}">
                      <a16:creationId xmlns:a16="http://schemas.microsoft.com/office/drawing/2014/main" id="{FC7267F9-98A3-AB24-F58C-3B8B72A6042D}"/>
                    </a:ext>
                  </a:extLst>
                </p:cNvPr>
                <p:cNvSpPr txBox="1"/>
                <p:nvPr/>
              </p:nvSpPr>
              <p:spPr>
                <a:xfrm>
                  <a:off x="6208415" y="2287032"/>
                  <a:ext cx="1183035" cy="474018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lnSpc>
                      <a:spcPct val="90000"/>
                    </a:lnSpc>
                    <a:defRPr sz="12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 pitchFamily="34" charset="0"/>
                      <a:cs typeface="Calibri" pitchFamily="34" charset="0"/>
                    </a:defRPr>
                  </a:lvl1pPr>
                </a:lstStyle>
                <a:p>
                  <a:pPr defTabSz="274320">
                    <a:defRPr/>
                  </a:pPr>
                  <a:r>
                    <a:rPr lang="en-US" sz="360"/>
                    <a:t>XYZ</a:t>
                  </a:r>
                </a:p>
              </p:txBody>
            </p:sp>
          </p:grpSp>
          <p:sp>
            <p:nvSpPr>
              <p:cNvPr id="233" name="Flussdiagramm: Magnetplattenspeicher 232">
                <a:extLst>
                  <a:ext uri="{FF2B5EF4-FFF2-40B4-BE49-F238E27FC236}">
                    <a16:creationId xmlns:a16="http://schemas.microsoft.com/office/drawing/2014/main" id="{58D447F0-A68E-E31D-40C6-EBDB5CC59BD0}"/>
                  </a:ext>
                </a:extLst>
              </p:cNvPr>
              <p:cNvSpPr/>
              <p:nvPr/>
            </p:nvSpPr>
            <p:spPr bwMode="gray">
              <a:xfrm>
                <a:off x="8425454" y="1671887"/>
                <a:ext cx="577723" cy="365719"/>
              </a:xfrm>
              <a:prstGeom prst="flowChartMagneticDisk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27432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42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267" name="Picture 2" descr="Redis Logo | Sticker">
              <a:extLst>
                <a:ext uri="{FF2B5EF4-FFF2-40B4-BE49-F238E27FC236}">
                  <a16:creationId xmlns:a16="http://schemas.microsoft.com/office/drawing/2014/main" id="{C42EBFCE-B299-CE66-7786-802F0932A8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72" b="34884"/>
            <a:stretch/>
          </p:blipFill>
          <p:spPr bwMode="auto">
            <a:xfrm>
              <a:off x="9717994" y="4970129"/>
              <a:ext cx="496787" cy="161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9" name="Box BG Black">
            <a:extLst>
              <a:ext uri="{FF2B5EF4-FFF2-40B4-BE49-F238E27FC236}">
                <a16:creationId xmlns:a16="http://schemas.microsoft.com/office/drawing/2014/main" id="{DD728882-2295-5DB6-FF3A-3FEFC4BC9F39}"/>
              </a:ext>
            </a:extLst>
          </p:cNvPr>
          <p:cNvSpPr/>
          <p:nvPr/>
        </p:nvSpPr>
        <p:spPr>
          <a:xfrm>
            <a:off x="3790263" y="6400254"/>
            <a:ext cx="1117176" cy="446570"/>
          </a:xfrm>
          <a:prstGeom prst="roundRect">
            <a:avLst>
              <a:gd name="adj" fmla="val 8308"/>
            </a:avLst>
          </a:prstGeom>
          <a:gradFill flip="none"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lin ang="16200000" scaled="1"/>
            <a:tileRect/>
          </a:gradFill>
          <a:ln w="12700" cap="flat" cmpd="sng" algn="ctr">
            <a:solidFill>
              <a:schemeClr val="bg1">
                <a:lumMod val="50000"/>
              </a:schemeClr>
            </a:solidFill>
            <a:prstDash val="sysDot"/>
          </a:ln>
          <a:effectLst/>
        </p:spPr>
        <p:txBody>
          <a:bodyPr vert="horz" wrap="square" lIns="64806" tIns="10801" rIns="64806" bIns="10801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20" kern="0">
                <a:solidFill>
                  <a:prstClr val="black">
                    <a:lumMod val="75000"/>
                    <a:lumOff val="25000"/>
                  </a:prstClr>
                </a:solidFill>
                <a:latin typeface="Calibri" pitchFamily="34" charset="0"/>
                <a:cs typeface="Calibri" pitchFamily="34" charset="0"/>
              </a:rPr>
              <a:t>Shopping Cart Microservice</a:t>
            </a:r>
          </a:p>
        </p:txBody>
      </p:sp>
      <p:grpSp>
        <p:nvGrpSpPr>
          <p:cNvPr id="270" name="Gruppieren 269">
            <a:extLst>
              <a:ext uri="{FF2B5EF4-FFF2-40B4-BE49-F238E27FC236}">
                <a16:creationId xmlns:a16="http://schemas.microsoft.com/office/drawing/2014/main" id="{FCBABA65-B3BF-80D9-EF63-DF508D64C41D}"/>
              </a:ext>
            </a:extLst>
          </p:cNvPr>
          <p:cNvGrpSpPr/>
          <p:nvPr/>
        </p:nvGrpSpPr>
        <p:grpSpPr>
          <a:xfrm>
            <a:off x="3854481" y="6512743"/>
            <a:ext cx="402821" cy="449840"/>
            <a:chOff x="6049526" y="1427988"/>
            <a:chExt cx="1342618" cy="1499334"/>
          </a:xfrm>
        </p:grpSpPr>
        <p:grpSp>
          <p:nvGrpSpPr>
            <p:cNvPr id="271" name="Gruppieren 270">
              <a:extLst>
                <a:ext uri="{FF2B5EF4-FFF2-40B4-BE49-F238E27FC236}">
                  <a16:creationId xmlns:a16="http://schemas.microsoft.com/office/drawing/2014/main" id="{F59CD1A1-A957-6049-EACC-ED8E6AD7ED2E}"/>
                </a:ext>
              </a:extLst>
            </p:cNvPr>
            <p:cNvGrpSpPr/>
            <p:nvPr/>
          </p:nvGrpSpPr>
          <p:grpSpPr>
            <a:xfrm>
              <a:off x="6049526" y="1427988"/>
              <a:ext cx="1342618" cy="1499334"/>
              <a:chOff x="6049526" y="1427988"/>
              <a:chExt cx="1342618" cy="1499334"/>
            </a:xfrm>
          </p:grpSpPr>
          <p:grpSp>
            <p:nvGrpSpPr>
              <p:cNvPr id="273" name="Gruppieren 272">
                <a:extLst>
                  <a:ext uri="{FF2B5EF4-FFF2-40B4-BE49-F238E27FC236}">
                    <a16:creationId xmlns:a16="http://schemas.microsoft.com/office/drawing/2014/main" id="{7600D098-4550-85C3-B741-ABE879C09C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49526" y="1427988"/>
                <a:ext cx="1342618" cy="842006"/>
                <a:chOff x="8328248" y="1523525"/>
                <a:chExt cx="1342618" cy="842006"/>
              </a:xfrm>
              <a:effectLst/>
            </p:grpSpPr>
            <p:grpSp>
              <p:nvGrpSpPr>
                <p:cNvPr id="275" name="Gruppieren 274">
                  <a:extLst>
                    <a:ext uri="{FF2B5EF4-FFF2-40B4-BE49-F238E27FC236}">
                      <a16:creationId xmlns:a16="http://schemas.microsoft.com/office/drawing/2014/main" id="{C9AA0BE1-3F86-765C-4BA9-63E83E12F59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523525"/>
                  <a:ext cx="1183251" cy="842006"/>
                  <a:chOff x="8487615" y="1523525"/>
                  <a:chExt cx="1183251" cy="842006"/>
                </a:xfrm>
              </p:grpSpPr>
              <p:sp>
                <p:nvSpPr>
                  <p:cNvPr id="295" name="Box BG Black">
                    <a:extLst>
                      <a:ext uri="{FF2B5EF4-FFF2-40B4-BE49-F238E27FC236}">
                        <a16:creationId xmlns:a16="http://schemas.microsoft.com/office/drawing/2014/main" id="{B65E4358-4A75-6369-C026-7742E5AA6253}"/>
                      </a:ext>
                    </a:extLst>
                  </p:cNvPr>
                  <p:cNvSpPr/>
                  <p:nvPr/>
                </p:nvSpPr>
                <p:spPr>
                  <a:xfrm>
                    <a:off x="8487615" y="1523525"/>
                    <a:ext cx="1183036" cy="84200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296" name="Box Dock">
                    <a:extLst>
                      <a:ext uri="{FF2B5EF4-FFF2-40B4-BE49-F238E27FC236}">
                        <a16:creationId xmlns:a16="http://schemas.microsoft.com/office/drawing/2014/main" id="{25171BB6-DD23-98D5-64EB-60F377A08ED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85412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303" name="Box Dock BB">
                      <a:extLst>
                        <a:ext uri="{FF2B5EF4-FFF2-40B4-BE49-F238E27FC236}">
                          <a16:creationId xmlns:a16="http://schemas.microsoft.com/office/drawing/2014/main" id="{8ABE1E4E-199A-97DA-19FC-DF5FB2EB04C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04" name="Box Dock TT">
                      <a:extLst>
                        <a:ext uri="{FF2B5EF4-FFF2-40B4-BE49-F238E27FC236}">
                          <a16:creationId xmlns:a16="http://schemas.microsoft.com/office/drawing/2014/main" id="{78135BDA-F1EB-4037-2F41-9983F7D799D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05" name="Box Dock TM">
                      <a:extLst>
                        <a:ext uri="{FF2B5EF4-FFF2-40B4-BE49-F238E27FC236}">
                          <a16:creationId xmlns:a16="http://schemas.microsoft.com/office/drawing/2014/main" id="{0DC3101D-575D-79AC-E18F-1B63ABCEB1C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06" name="Box Dock BM">
                      <a:extLst>
                        <a:ext uri="{FF2B5EF4-FFF2-40B4-BE49-F238E27FC236}">
                          <a16:creationId xmlns:a16="http://schemas.microsoft.com/office/drawing/2014/main" id="{D24261FA-5AB3-BBC2-059B-F1A27FA8B022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07" name="Box Dock TM">
                      <a:extLst>
                        <a:ext uri="{FF2B5EF4-FFF2-40B4-BE49-F238E27FC236}">
                          <a16:creationId xmlns:a16="http://schemas.microsoft.com/office/drawing/2014/main" id="{BF073E24-CEA7-6DCD-7CF8-DFB0FF2345D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297" name="Box Dock">
                    <a:extLst>
                      <a:ext uri="{FF2B5EF4-FFF2-40B4-BE49-F238E27FC236}">
                        <a16:creationId xmlns:a16="http://schemas.microsoft.com/office/drawing/2014/main" id="{78D32592-3261-00AA-FAC3-9245CA683C7D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298" name="Box Dock BB">
                      <a:extLst>
                        <a:ext uri="{FF2B5EF4-FFF2-40B4-BE49-F238E27FC236}">
                          <a16:creationId xmlns:a16="http://schemas.microsoft.com/office/drawing/2014/main" id="{70EC0638-7CB7-D4CE-BB29-E5362FC441C8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99" name="Box Dock TT">
                      <a:extLst>
                        <a:ext uri="{FF2B5EF4-FFF2-40B4-BE49-F238E27FC236}">
                          <a16:creationId xmlns:a16="http://schemas.microsoft.com/office/drawing/2014/main" id="{CE837E84-69CE-1E2B-F374-69132228531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00" name="Box Dock TM">
                      <a:extLst>
                        <a:ext uri="{FF2B5EF4-FFF2-40B4-BE49-F238E27FC236}">
                          <a16:creationId xmlns:a16="http://schemas.microsoft.com/office/drawing/2014/main" id="{EC3B243B-2B59-EAD3-C4A4-E6DB0FB9233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01" name="Box Dock BM">
                      <a:extLst>
                        <a:ext uri="{FF2B5EF4-FFF2-40B4-BE49-F238E27FC236}">
                          <a16:creationId xmlns:a16="http://schemas.microsoft.com/office/drawing/2014/main" id="{ECF9E76C-D53C-5755-5CD1-C3C39157DA3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02" name="Box Dock TM">
                      <a:extLst>
                        <a:ext uri="{FF2B5EF4-FFF2-40B4-BE49-F238E27FC236}">
                          <a16:creationId xmlns:a16="http://schemas.microsoft.com/office/drawing/2014/main" id="{E7C94C6D-1B32-779E-C8C4-CDE051580948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6" name="Gruppieren 275">
                  <a:extLst>
                    <a:ext uri="{FF2B5EF4-FFF2-40B4-BE49-F238E27FC236}">
                      <a16:creationId xmlns:a16="http://schemas.microsoft.com/office/drawing/2014/main" id="{892EDFCA-0B23-1F23-B18A-BB7E0D7F3EF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5471" y="1569340"/>
                  <a:ext cx="283804" cy="750377"/>
                  <a:chOff x="9345471" y="1569340"/>
                  <a:chExt cx="283804" cy="750377"/>
                </a:xfrm>
              </p:grpSpPr>
              <p:sp>
                <p:nvSpPr>
                  <p:cNvPr id="288" name="Box BG Black">
                    <a:extLst>
                      <a:ext uri="{FF2B5EF4-FFF2-40B4-BE49-F238E27FC236}">
                        <a16:creationId xmlns:a16="http://schemas.microsoft.com/office/drawing/2014/main" id="{FFEA863F-BF8C-3F79-A189-3117B0CE05C5}"/>
                      </a:ext>
                    </a:extLst>
                  </p:cNvPr>
                  <p:cNvSpPr/>
                  <p:nvPr/>
                </p:nvSpPr>
                <p:spPr>
                  <a:xfrm>
                    <a:off x="9345471" y="1569340"/>
                    <a:ext cx="283804" cy="750377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604A7B"/>
                      </a:gs>
                      <a:gs pos="100000">
                        <a:srgbClr val="FF07ED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vert="vert270" lIns="10801" rtlCol="0" anchor="t"/>
                  <a:lstStyle/>
                  <a:p>
                    <a:pPr algn="ctr"/>
                    <a:endParaRPr lang="en-US" sz="390" b="1" kern="0">
                      <a:solidFill>
                        <a:schemeClr val="bg1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289" name="Box Dock">
                    <a:extLst>
                      <a:ext uri="{FF2B5EF4-FFF2-40B4-BE49-F238E27FC236}">
                        <a16:creationId xmlns:a16="http://schemas.microsoft.com/office/drawing/2014/main" id="{4B031B55-7830-516B-981E-537B81CDF7D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290" name="DAL Dock BB">
                      <a:extLst>
                        <a:ext uri="{FF2B5EF4-FFF2-40B4-BE49-F238E27FC236}">
                          <a16:creationId xmlns:a16="http://schemas.microsoft.com/office/drawing/2014/main" id="{2E076109-FA02-1981-F70B-EC916DBC115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91" name="DAL Dock BM">
                      <a:extLst>
                        <a:ext uri="{FF2B5EF4-FFF2-40B4-BE49-F238E27FC236}">
                          <a16:creationId xmlns:a16="http://schemas.microsoft.com/office/drawing/2014/main" id="{FABC6D01-34C1-7226-455B-D5184FA9A04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92" name="DAL Dock MM">
                      <a:extLst>
                        <a:ext uri="{FF2B5EF4-FFF2-40B4-BE49-F238E27FC236}">
                          <a16:creationId xmlns:a16="http://schemas.microsoft.com/office/drawing/2014/main" id="{5D039A5B-0D4C-A1E8-7241-60D9CE9FD1F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93" name="DAL Dock TM">
                      <a:extLst>
                        <a:ext uri="{FF2B5EF4-FFF2-40B4-BE49-F238E27FC236}">
                          <a16:creationId xmlns:a16="http://schemas.microsoft.com/office/drawing/2014/main" id="{9EA51E75-F700-9DBA-1DBF-80B9295C5DD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94" name="DAL Dock TT">
                      <a:extLst>
                        <a:ext uri="{FF2B5EF4-FFF2-40B4-BE49-F238E27FC236}">
                          <a16:creationId xmlns:a16="http://schemas.microsoft.com/office/drawing/2014/main" id="{B242D6C5-627E-2CAE-1516-E209E74C57C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7" name="Gruppieren 276">
                  <a:extLst>
                    <a:ext uri="{FF2B5EF4-FFF2-40B4-BE49-F238E27FC236}">
                      <a16:creationId xmlns:a16="http://schemas.microsoft.com/office/drawing/2014/main" id="{2D213478-8814-6EAE-D333-7DF79F1DB86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569340"/>
                  <a:ext cx="486693" cy="750377"/>
                  <a:chOff x="8328248" y="1569340"/>
                  <a:chExt cx="486693" cy="750377"/>
                </a:xfrm>
              </p:grpSpPr>
              <p:sp>
                <p:nvSpPr>
                  <p:cNvPr id="281" name="PL BG Blue">
                    <a:extLst>
                      <a:ext uri="{FF2B5EF4-FFF2-40B4-BE49-F238E27FC236}">
                        <a16:creationId xmlns:a16="http://schemas.microsoft.com/office/drawing/2014/main" id="{A67F5B1E-C8BE-EA9D-7621-558C5C32CFAB}"/>
                      </a:ext>
                    </a:extLst>
                  </p:cNvPr>
                  <p:cNvSpPr/>
                  <p:nvPr/>
                </p:nvSpPr>
                <p:spPr>
                  <a:xfrm>
                    <a:off x="8328248" y="1569340"/>
                    <a:ext cx="486693" cy="750377"/>
                  </a:xfrm>
                  <a:prstGeom prst="roundRect">
                    <a:avLst>
                      <a:gd name="adj" fmla="val 26461"/>
                    </a:avLst>
                  </a:prstGeom>
                  <a:gradFill flip="none" rotWithShape="1">
                    <a:gsLst>
                      <a:gs pos="0">
                        <a:srgbClr val="00B0F0">
                          <a:shade val="30000"/>
                          <a:satMod val="115000"/>
                        </a:srgbClr>
                      </a:gs>
                      <a:gs pos="100000">
                        <a:srgbClr val="00B0F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vert270" wrap="none" lIns="0" tIns="0" rIns="0" bIns="0" rtlCol="0" anchor="t"/>
                  <a:lstStyle/>
                  <a:p>
                    <a:pPr algn="ctr" defTabSz="274320">
                      <a:defRPr/>
                    </a:pPr>
                    <a:r>
                      <a:rPr lang="en-US" sz="360" b="1" kern="100" spc="-15">
                        <a:solidFill>
                          <a:schemeClr val="bg1"/>
                        </a:solidFill>
                        <a:latin typeface="Calibri"/>
                      </a:rPr>
                      <a:t>HTTP API</a:t>
                    </a:r>
                  </a:p>
                </p:txBody>
              </p:sp>
              <p:grpSp>
                <p:nvGrpSpPr>
                  <p:cNvPr id="282" name="Box Dock">
                    <a:extLst>
                      <a:ext uri="{FF2B5EF4-FFF2-40B4-BE49-F238E27FC236}">
                        <a16:creationId xmlns:a16="http://schemas.microsoft.com/office/drawing/2014/main" id="{8EC3BC08-6EB4-41C2-4391-25CA92CF860A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283" name="PL Dock BB">
                      <a:extLst>
                        <a:ext uri="{FF2B5EF4-FFF2-40B4-BE49-F238E27FC236}">
                          <a16:creationId xmlns:a16="http://schemas.microsoft.com/office/drawing/2014/main" id="{55C3F037-D7CF-D850-9309-5F4D169BE5D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4" name="PL Dock BM">
                      <a:extLst>
                        <a:ext uri="{FF2B5EF4-FFF2-40B4-BE49-F238E27FC236}">
                          <a16:creationId xmlns:a16="http://schemas.microsoft.com/office/drawing/2014/main" id="{117D2113-7981-11A9-496C-CE6FDE45180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5" name="PL Dock MM">
                      <a:extLst>
                        <a:ext uri="{FF2B5EF4-FFF2-40B4-BE49-F238E27FC236}">
                          <a16:creationId xmlns:a16="http://schemas.microsoft.com/office/drawing/2014/main" id="{CD4CB24F-F06F-03B0-1925-8280F4D2522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6" name="PL Dock TM">
                      <a:extLst>
                        <a:ext uri="{FF2B5EF4-FFF2-40B4-BE49-F238E27FC236}">
                          <a16:creationId xmlns:a16="http://schemas.microsoft.com/office/drawing/2014/main" id="{8D2AADCA-E33E-0614-7BCB-06CB267BB09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7" name="PL Dock TT">
                      <a:extLst>
                        <a:ext uri="{FF2B5EF4-FFF2-40B4-BE49-F238E27FC236}">
                          <a16:creationId xmlns:a16="http://schemas.microsoft.com/office/drawing/2014/main" id="{C738EC40-17F1-6DB4-E19C-777BE884BCD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8" name="BLL">
                  <a:extLst>
                    <a:ext uri="{FF2B5EF4-FFF2-40B4-BE49-F238E27FC236}">
                      <a16:creationId xmlns:a16="http://schemas.microsoft.com/office/drawing/2014/main" id="{02A447F1-6258-F311-FFB8-D0422448D5CD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590275" y="1632089"/>
                  <a:ext cx="977716" cy="624878"/>
                  <a:chOff x="8590275" y="1632089"/>
                  <a:chExt cx="977716" cy="624878"/>
                </a:xfrm>
              </p:grpSpPr>
              <p:sp>
                <p:nvSpPr>
                  <p:cNvPr id="279" name="BLL BG White">
                    <a:extLst>
                      <a:ext uri="{FF2B5EF4-FFF2-40B4-BE49-F238E27FC236}">
                        <a16:creationId xmlns:a16="http://schemas.microsoft.com/office/drawing/2014/main" id="{97565A87-3533-77ED-04DE-22FE076522A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590275" y="1632089"/>
                    <a:ext cx="977716" cy="62487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80" name="BLL BG White">
                    <a:extLst>
                      <a:ext uri="{FF2B5EF4-FFF2-40B4-BE49-F238E27FC236}">
                        <a16:creationId xmlns:a16="http://schemas.microsoft.com/office/drawing/2014/main" id="{9FC56D8A-9030-AED5-D151-1F23267746A8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616672" y="1654783"/>
                    <a:ext cx="924923" cy="579490"/>
                  </a:xfrm>
                  <a:prstGeom prst="roundRect">
                    <a:avLst/>
                  </a:prstGeom>
                  <a:noFill/>
                  <a:ln>
                    <a:solidFill>
                      <a:srgbClr val="FF9C4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D8DEA723-4FB7-9F84-BBA2-942F9341384D}"/>
                  </a:ext>
                </a:extLst>
              </p:cNvPr>
              <p:cNvSpPr txBox="1"/>
              <p:nvPr/>
            </p:nvSpPr>
            <p:spPr>
              <a:xfrm>
                <a:off x="6208415" y="2287032"/>
                <a:ext cx="1183035" cy="64029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itchFamily="34" charset="0"/>
                    <a:cs typeface="Calibri" pitchFamily="34" charset="0"/>
                  </a:defRPr>
                </a:lvl1pPr>
              </a:lstStyle>
              <a:p>
                <a:r>
                  <a:rPr lang="en-US" sz="360"/>
                  <a:t>Cart Service</a:t>
                </a:r>
              </a:p>
            </p:txBody>
          </p:sp>
        </p:grpSp>
        <p:pic>
          <p:nvPicPr>
            <p:cNvPr id="272" name="Grafik 271">
              <a:extLst>
                <a:ext uri="{FF2B5EF4-FFF2-40B4-BE49-F238E27FC236}">
                  <a16:creationId xmlns:a16="http://schemas.microsoft.com/office/drawing/2014/main" id="{65E8B69F-84A4-D5DB-C3E6-6753989A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593" y="1621122"/>
              <a:ext cx="457576" cy="455738"/>
            </a:xfrm>
            <a:prstGeom prst="rect">
              <a:avLst/>
            </a:prstGeom>
          </p:spPr>
        </p:pic>
      </p:grpSp>
      <p:cxnSp>
        <p:nvCxnSpPr>
          <p:cNvPr id="346" name="Gerade Verbindung mit Pfeil 345">
            <a:extLst>
              <a:ext uri="{FF2B5EF4-FFF2-40B4-BE49-F238E27FC236}">
                <a16:creationId xmlns:a16="http://schemas.microsoft.com/office/drawing/2014/main" id="{F989DB09-4EA8-156F-85CC-75583D957347}"/>
              </a:ext>
            </a:extLst>
          </p:cNvPr>
          <p:cNvCxnSpPr>
            <a:cxnSpLocks/>
          </p:cNvCxnSpPr>
          <p:nvPr/>
        </p:nvCxnSpPr>
        <p:spPr>
          <a:xfrm>
            <a:off x="4244695" y="6639056"/>
            <a:ext cx="188526" cy="0"/>
          </a:xfrm>
          <a:prstGeom prst="straightConnector1">
            <a:avLst/>
          </a:prstGeom>
          <a:ln w="28575">
            <a:solidFill>
              <a:srgbClr val="FF07A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Gruppieren 420">
            <a:extLst>
              <a:ext uri="{FF2B5EF4-FFF2-40B4-BE49-F238E27FC236}">
                <a16:creationId xmlns:a16="http://schemas.microsoft.com/office/drawing/2014/main" id="{DC4D5DD4-B533-28AA-3386-78D40D3F1A02}"/>
              </a:ext>
            </a:extLst>
          </p:cNvPr>
          <p:cNvGrpSpPr/>
          <p:nvPr/>
        </p:nvGrpSpPr>
        <p:grpSpPr>
          <a:xfrm>
            <a:off x="4433220" y="6512744"/>
            <a:ext cx="402821" cy="449840"/>
            <a:chOff x="9214781" y="4580281"/>
            <a:chExt cx="1342618" cy="1499334"/>
          </a:xfrm>
        </p:grpSpPr>
        <p:grpSp>
          <p:nvGrpSpPr>
            <p:cNvPr id="422" name="Gruppieren 421">
              <a:extLst>
                <a:ext uri="{FF2B5EF4-FFF2-40B4-BE49-F238E27FC236}">
                  <a16:creationId xmlns:a16="http://schemas.microsoft.com/office/drawing/2014/main" id="{7C6EEC29-F8DC-1CF2-5D35-C8A9BF3E0D75}"/>
                </a:ext>
              </a:extLst>
            </p:cNvPr>
            <p:cNvGrpSpPr/>
            <p:nvPr/>
          </p:nvGrpSpPr>
          <p:grpSpPr>
            <a:xfrm>
              <a:off x="9214781" y="4580281"/>
              <a:ext cx="1342618" cy="1499334"/>
              <a:chOff x="7955800" y="1427988"/>
              <a:chExt cx="1342618" cy="1499334"/>
            </a:xfrm>
          </p:grpSpPr>
          <p:grpSp>
            <p:nvGrpSpPr>
              <p:cNvPr id="424" name="Gruppieren 423">
                <a:extLst>
                  <a:ext uri="{FF2B5EF4-FFF2-40B4-BE49-F238E27FC236}">
                    <a16:creationId xmlns:a16="http://schemas.microsoft.com/office/drawing/2014/main" id="{995F6131-2E6D-450A-6146-CF5FDC9E96F2}"/>
                  </a:ext>
                </a:extLst>
              </p:cNvPr>
              <p:cNvGrpSpPr/>
              <p:nvPr/>
            </p:nvGrpSpPr>
            <p:grpSpPr>
              <a:xfrm>
                <a:off x="7955800" y="1427988"/>
                <a:ext cx="1342618" cy="1499334"/>
                <a:chOff x="6049526" y="1427988"/>
                <a:chExt cx="1342618" cy="1499334"/>
              </a:xfrm>
            </p:grpSpPr>
            <p:grpSp>
              <p:nvGrpSpPr>
                <p:cNvPr id="426" name="Gruppieren 425">
                  <a:extLst>
                    <a:ext uri="{FF2B5EF4-FFF2-40B4-BE49-F238E27FC236}">
                      <a16:creationId xmlns:a16="http://schemas.microsoft.com/office/drawing/2014/main" id="{1D898E4C-A9D3-3220-F4C5-F4943C2E4AC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6049526" y="1427988"/>
                  <a:ext cx="1342618" cy="842006"/>
                  <a:chOff x="8328248" y="1523525"/>
                  <a:chExt cx="1342618" cy="842006"/>
                </a:xfrm>
                <a:effectLst/>
              </p:grpSpPr>
              <p:grpSp>
                <p:nvGrpSpPr>
                  <p:cNvPr id="428" name="Gruppieren 427">
                    <a:extLst>
                      <a:ext uri="{FF2B5EF4-FFF2-40B4-BE49-F238E27FC236}">
                        <a16:creationId xmlns:a16="http://schemas.microsoft.com/office/drawing/2014/main" id="{3D402F34-F4B6-5850-427F-DD34B700A62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523525"/>
                    <a:ext cx="1183251" cy="842006"/>
                    <a:chOff x="8487615" y="1523525"/>
                    <a:chExt cx="1183251" cy="842006"/>
                  </a:xfrm>
                </p:grpSpPr>
                <p:sp>
                  <p:nvSpPr>
                    <p:cNvPr id="446" name="Box BG Black">
                      <a:extLst>
                        <a:ext uri="{FF2B5EF4-FFF2-40B4-BE49-F238E27FC236}">
                          <a16:creationId xmlns:a16="http://schemas.microsoft.com/office/drawing/2014/main" id="{144B15A1-BCAA-9FDE-093D-7575A2963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615" y="1523525"/>
                      <a:ext cx="1183036" cy="842006"/>
                    </a:xfrm>
                    <a:prstGeom prst="round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grpSp>
                  <p:nvGrpSpPr>
                    <p:cNvPr id="447" name="Box Dock">
                      <a:extLst>
                        <a:ext uri="{FF2B5EF4-FFF2-40B4-BE49-F238E27FC236}">
                          <a16:creationId xmlns:a16="http://schemas.microsoft.com/office/drawing/2014/main" id="{9569E3C6-DD62-FE02-8971-3BAE012F1AE7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9585412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454" name="Box Dock BB">
                        <a:extLst>
                          <a:ext uri="{FF2B5EF4-FFF2-40B4-BE49-F238E27FC236}">
                            <a16:creationId xmlns:a16="http://schemas.microsoft.com/office/drawing/2014/main" id="{1989F7DE-2782-04D1-E34A-90DEFC4688DD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55" name="Box Dock TT">
                        <a:extLst>
                          <a:ext uri="{FF2B5EF4-FFF2-40B4-BE49-F238E27FC236}">
                            <a16:creationId xmlns:a16="http://schemas.microsoft.com/office/drawing/2014/main" id="{74400292-5B14-68BC-AC46-80B19258D1BD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56" name="Box Dock TM">
                        <a:extLst>
                          <a:ext uri="{FF2B5EF4-FFF2-40B4-BE49-F238E27FC236}">
                            <a16:creationId xmlns:a16="http://schemas.microsoft.com/office/drawing/2014/main" id="{12769200-D03C-223E-F6DE-DA134D4C1032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57" name="Box Dock BM">
                        <a:extLst>
                          <a:ext uri="{FF2B5EF4-FFF2-40B4-BE49-F238E27FC236}">
                            <a16:creationId xmlns:a16="http://schemas.microsoft.com/office/drawing/2014/main" id="{A4B2C22B-82D7-AF01-2BB4-BAD1270D470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58" name="Box Dock TM">
                        <a:extLst>
                          <a:ext uri="{FF2B5EF4-FFF2-40B4-BE49-F238E27FC236}">
                            <a16:creationId xmlns:a16="http://schemas.microsoft.com/office/drawing/2014/main" id="{8983C2A0-DF08-E633-0573-99020424F2E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48" name="Box Dock">
                      <a:extLst>
                        <a:ext uri="{FF2B5EF4-FFF2-40B4-BE49-F238E27FC236}">
                          <a16:creationId xmlns:a16="http://schemas.microsoft.com/office/drawing/2014/main" id="{360EEE4A-BECE-8D9A-CF9B-466192A97FBA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487615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449" name="Box Dock BB">
                        <a:extLst>
                          <a:ext uri="{FF2B5EF4-FFF2-40B4-BE49-F238E27FC236}">
                            <a16:creationId xmlns:a16="http://schemas.microsoft.com/office/drawing/2014/main" id="{AA58A54C-6CB3-FB15-248F-5C6E6A252DE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50" name="Box Dock TT">
                        <a:extLst>
                          <a:ext uri="{FF2B5EF4-FFF2-40B4-BE49-F238E27FC236}">
                            <a16:creationId xmlns:a16="http://schemas.microsoft.com/office/drawing/2014/main" id="{DB450FEF-0A52-7930-4BD9-AD96FD6E8289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51" name="Box Dock TM">
                        <a:extLst>
                          <a:ext uri="{FF2B5EF4-FFF2-40B4-BE49-F238E27FC236}">
                            <a16:creationId xmlns:a16="http://schemas.microsoft.com/office/drawing/2014/main" id="{8539A55A-7BE3-91BA-D3D0-055CF0798DC3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52" name="Box Dock BM">
                        <a:extLst>
                          <a:ext uri="{FF2B5EF4-FFF2-40B4-BE49-F238E27FC236}">
                            <a16:creationId xmlns:a16="http://schemas.microsoft.com/office/drawing/2014/main" id="{6BA9E101-9092-21A4-BFAD-FCF44F8C64E8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53" name="Box Dock TM">
                        <a:extLst>
                          <a:ext uri="{FF2B5EF4-FFF2-40B4-BE49-F238E27FC236}">
                            <a16:creationId xmlns:a16="http://schemas.microsoft.com/office/drawing/2014/main" id="{D1E373FB-BC3B-7173-C9CB-28414A689F6B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29" name="Box Dock">
                    <a:extLst>
                      <a:ext uri="{FF2B5EF4-FFF2-40B4-BE49-F238E27FC236}">
                        <a16:creationId xmlns:a16="http://schemas.microsoft.com/office/drawing/2014/main" id="{AFA01AF0-D936-4976-FDE5-21937EB1191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441" name="DAL Dock BB">
                      <a:extLst>
                        <a:ext uri="{FF2B5EF4-FFF2-40B4-BE49-F238E27FC236}">
                          <a16:creationId xmlns:a16="http://schemas.microsoft.com/office/drawing/2014/main" id="{95BA14BD-EDA0-1910-1BFF-E939CA720CE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2" name="DAL Dock BM">
                      <a:extLst>
                        <a:ext uri="{FF2B5EF4-FFF2-40B4-BE49-F238E27FC236}">
                          <a16:creationId xmlns:a16="http://schemas.microsoft.com/office/drawing/2014/main" id="{7BE27545-890B-337B-61CE-88F609F8AF6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3" name="DAL Dock MM">
                      <a:extLst>
                        <a:ext uri="{FF2B5EF4-FFF2-40B4-BE49-F238E27FC236}">
                          <a16:creationId xmlns:a16="http://schemas.microsoft.com/office/drawing/2014/main" id="{50645A28-3E9B-8679-E9A0-6A496F78E71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4" name="DAL Dock TM">
                      <a:extLst>
                        <a:ext uri="{FF2B5EF4-FFF2-40B4-BE49-F238E27FC236}">
                          <a16:creationId xmlns:a16="http://schemas.microsoft.com/office/drawing/2014/main" id="{27062156-5515-59B1-7AE5-EACC7B82F088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5" name="DAL Dock TT">
                      <a:extLst>
                        <a:ext uri="{FF2B5EF4-FFF2-40B4-BE49-F238E27FC236}">
                          <a16:creationId xmlns:a16="http://schemas.microsoft.com/office/drawing/2014/main" id="{79746D6C-7DAC-C742-1CBC-912878C32D0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430" name="Gruppieren 429">
                    <a:extLst>
                      <a:ext uri="{FF2B5EF4-FFF2-40B4-BE49-F238E27FC236}">
                        <a16:creationId xmlns:a16="http://schemas.microsoft.com/office/drawing/2014/main" id="{B9EA6F52-0F5D-464C-D85D-6941A22F4A94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569340"/>
                    <a:ext cx="486693" cy="750377"/>
                    <a:chOff x="8328248" y="1569340"/>
                    <a:chExt cx="486693" cy="750377"/>
                  </a:xfrm>
                </p:grpSpPr>
                <p:sp>
                  <p:nvSpPr>
                    <p:cNvPr id="434" name="PL BG Blue">
                      <a:extLst>
                        <a:ext uri="{FF2B5EF4-FFF2-40B4-BE49-F238E27FC236}">
                          <a16:creationId xmlns:a16="http://schemas.microsoft.com/office/drawing/2014/main" id="{1B1D5548-941E-4ADB-F79E-407F9906F8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8248" y="1569340"/>
                      <a:ext cx="486693" cy="750377"/>
                    </a:xfrm>
                    <a:prstGeom prst="roundRect">
                      <a:avLst>
                        <a:gd name="adj" fmla="val 26461"/>
                      </a:avLst>
                    </a:prstGeom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vert270" wrap="none" lIns="0" tIns="0" rIns="0" bIns="0" rtlCol="0" anchor="t"/>
                    <a:lstStyle/>
                    <a:p>
                      <a:pPr algn="ctr" defTabSz="274320">
                        <a:defRPr/>
                      </a:pPr>
                      <a:r>
                        <a:rPr lang="en-US" sz="360" b="1" kern="100" spc="-15">
                          <a:solidFill>
                            <a:prstClr val="white"/>
                          </a:solidFill>
                          <a:latin typeface="Calibri"/>
                        </a:rPr>
                        <a:t>Redis API</a:t>
                      </a:r>
                    </a:p>
                  </p:txBody>
                </p:sp>
                <p:grpSp>
                  <p:nvGrpSpPr>
                    <p:cNvPr id="435" name="Box Dock">
                      <a:extLst>
                        <a:ext uri="{FF2B5EF4-FFF2-40B4-BE49-F238E27FC236}">
                          <a16:creationId xmlns:a16="http://schemas.microsoft.com/office/drawing/2014/main" id="{F776AAAC-69F0-CE2E-CD84-1E14544D476F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328248" y="1686105"/>
                      <a:ext cx="85454" cy="516853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436" name="PL Dock BB">
                        <a:extLst>
                          <a:ext uri="{FF2B5EF4-FFF2-40B4-BE49-F238E27FC236}">
                            <a16:creationId xmlns:a16="http://schemas.microsoft.com/office/drawing/2014/main" id="{18C54739-3909-8F3C-6CC5-FA0779760F88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37" name="PL Dock BM">
                        <a:extLst>
                          <a:ext uri="{FF2B5EF4-FFF2-40B4-BE49-F238E27FC236}">
                            <a16:creationId xmlns:a16="http://schemas.microsoft.com/office/drawing/2014/main" id="{153F7CCB-19CA-B90C-1B16-F02A1E0AA246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38" name="PL Dock MM">
                        <a:extLst>
                          <a:ext uri="{FF2B5EF4-FFF2-40B4-BE49-F238E27FC236}">
                            <a16:creationId xmlns:a16="http://schemas.microsoft.com/office/drawing/2014/main" id="{719B3A1A-B274-3C80-ED95-D0A30858A9D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39" name="PL Dock TM">
                        <a:extLst>
                          <a:ext uri="{FF2B5EF4-FFF2-40B4-BE49-F238E27FC236}">
                            <a16:creationId xmlns:a16="http://schemas.microsoft.com/office/drawing/2014/main" id="{FCB63D9B-9D40-B1E8-3F8B-EEFB1C8F3918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40" name="PL Dock TT">
                        <a:extLst>
                          <a:ext uri="{FF2B5EF4-FFF2-40B4-BE49-F238E27FC236}">
                            <a16:creationId xmlns:a16="http://schemas.microsoft.com/office/drawing/2014/main" id="{BAF139F2-0DBA-EBED-A1B3-54ED9E8CC606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31" name="BLL">
                    <a:extLst>
                      <a:ext uri="{FF2B5EF4-FFF2-40B4-BE49-F238E27FC236}">
                        <a16:creationId xmlns:a16="http://schemas.microsoft.com/office/drawing/2014/main" id="{D303DAD3-660A-5DDD-8E35-713036EAF24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8590275" y="1632089"/>
                    <a:ext cx="977716" cy="624878"/>
                    <a:chOff x="8590275" y="1632089"/>
                    <a:chExt cx="977716" cy="624878"/>
                  </a:xfrm>
                </p:grpSpPr>
                <p:sp>
                  <p:nvSpPr>
                    <p:cNvPr id="432" name="BLL BG White">
                      <a:extLst>
                        <a:ext uri="{FF2B5EF4-FFF2-40B4-BE49-F238E27FC236}">
                          <a16:creationId xmlns:a16="http://schemas.microsoft.com/office/drawing/2014/main" id="{F180B572-E1AD-8111-5835-2AA19738AE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590275" y="1632089"/>
                      <a:ext cx="977716" cy="624878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3" name="BLL BG White">
                      <a:extLst>
                        <a:ext uri="{FF2B5EF4-FFF2-40B4-BE49-F238E27FC236}">
                          <a16:creationId xmlns:a16="http://schemas.microsoft.com/office/drawing/2014/main" id="{83089D4D-6852-C8E0-243A-781C777360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616672" y="1654783"/>
                      <a:ext cx="924923" cy="579490"/>
                    </a:xfrm>
                    <a:prstGeom prst="roundRect">
                      <a:avLst/>
                    </a:prstGeom>
                    <a:noFill/>
                    <a:ln>
                      <a:solidFill>
                        <a:srgbClr val="C52EBE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427" name="Textfeld 426">
                  <a:extLst>
                    <a:ext uri="{FF2B5EF4-FFF2-40B4-BE49-F238E27FC236}">
                      <a16:creationId xmlns:a16="http://schemas.microsoft.com/office/drawing/2014/main" id="{C0001B95-DDEB-7F77-FE73-ED5D5D43643A}"/>
                    </a:ext>
                  </a:extLst>
                </p:cNvPr>
                <p:cNvSpPr txBox="1"/>
                <p:nvPr/>
              </p:nvSpPr>
              <p:spPr>
                <a:xfrm>
                  <a:off x="6208415" y="2287032"/>
                  <a:ext cx="1183035" cy="64029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lnSpc>
                      <a:spcPct val="90000"/>
                    </a:lnSpc>
                    <a:defRPr sz="12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 pitchFamily="34" charset="0"/>
                      <a:cs typeface="Calibri" pitchFamily="34" charset="0"/>
                    </a:defRPr>
                  </a:lvl1pPr>
                </a:lstStyle>
                <a:p>
                  <a:pPr defTabSz="274320">
                    <a:defRPr/>
                  </a:pPr>
                  <a:r>
                    <a:rPr lang="en-US" sz="360"/>
                    <a:t>Cart Cache</a:t>
                  </a:r>
                </a:p>
              </p:txBody>
            </p:sp>
          </p:grpSp>
          <p:sp>
            <p:nvSpPr>
              <p:cNvPr id="425" name="Flussdiagramm: Magnetplattenspeicher 424">
                <a:extLst>
                  <a:ext uri="{FF2B5EF4-FFF2-40B4-BE49-F238E27FC236}">
                    <a16:creationId xmlns:a16="http://schemas.microsoft.com/office/drawing/2014/main" id="{B26B956C-84D4-DC93-F309-96374B45EECF}"/>
                  </a:ext>
                </a:extLst>
              </p:cNvPr>
              <p:cNvSpPr/>
              <p:nvPr/>
            </p:nvSpPr>
            <p:spPr bwMode="gray">
              <a:xfrm>
                <a:off x="8425454" y="1671887"/>
                <a:ext cx="577723" cy="365719"/>
              </a:xfrm>
              <a:prstGeom prst="flowChartMagneticDisk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27432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42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23" name="Picture 2" descr="Redis Logo | Sticker">
              <a:extLst>
                <a:ext uri="{FF2B5EF4-FFF2-40B4-BE49-F238E27FC236}">
                  <a16:creationId xmlns:a16="http://schemas.microsoft.com/office/drawing/2014/main" id="{6FF7AE5D-D544-FBFE-9099-65A729D01B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72" b="34884"/>
            <a:stretch/>
          </p:blipFill>
          <p:spPr bwMode="auto">
            <a:xfrm>
              <a:off x="9717994" y="4970129"/>
              <a:ext cx="496787" cy="161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9" name="Gruppieren 498">
            <a:extLst>
              <a:ext uri="{FF2B5EF4-FFF2-40B4-BE49-F238E27FC236}">
                <a16:creationId xmlns:a16="http://schemas.microsoft.com/office/drawing/2014/main" id="{3771EE94-87D6-FE4E-132A-3E71CEE45760}"/>
              </a:ext>
            </a:extLst>
          </p:cNvPr>
          <p:cNvGrpSpPr/>
          <p:nvPr/>
        </p:nvGrpSpPr>
        <p:grpSpPr>
          <a:xfrm>
            <a:off x="679167" y="6419692"/>
            <a:ext cx="472428" cy="399316"/>
            <a:chOff x="7266935" y="2769076"/>
            <a:chExt cx="1574621" cy="1330936"/>
          </a:xfrm>
        </p:grpSpPr>
        <p:grpSp>
          <p:nvGrpSpPr>
            <p:cNvPr id="461" name="Gruppieren 460">
              <a:extLst>
                <a:ext uri="{FF2B5EF4-FFF2-40B4-BE49-F238E27FC236}">
                  <a16:creationId xmlns:a16="http://schemas.microsoft.com/office/drawing/2014/main" id="{A772D2CA-4B3B-028E-F049-F9B14D03466C}"/>
                </a:ext>
              </a:extLst>
            </p:cNvPr>
            <p:cNvGrpSpPr/>
            <p:nvPr/>
          </p:nvGrpSpPr>
          <p:grpSpPr>
            <a:xfrm>
              <a:off x="7310477" y="2769076"/>
              <a:ext cx="1342618" cy="842006"/>
              <a:chOff x="7565344" y="3364162"/>
              <a:chExt cx="1342618" cy="842006"/>
            </a:xfrm>
          </p:grpSpPr>
          <p:grpSp>
            <p:nvGrpSpPr>
              <p:cNvPr id="462" name="Gruppieren 461">
                <a:extLst>
                  <a:ext uri="{FF2B5EF4-FFF2-40B4-BE49-F238E27FC236}">
                    <a16:creationId xmlns:a16="http://schemas.microsoft.com/office/drawing/2014/main" id="{8A94FDE6-B434-85A5-FF8B-AAA7140FFEBA}"/>
                  </a:ext>
                </a:extLst>
              </p:cNvPr>
              <p:cNvGrpSpPr/>
              <p:nvPr/>
            </p:nvGrpSpPr>
            <p:grpSpPr>
              <a:xfrm>
                <a:off x="7724711" y="3364162"/>
                <a:ext cx="1183251" cy="842006"/>
                <a:chOff x="8487615" y="1523525"/>
                <a:chExt cx="1183251" cy="842006"/>
              </a:xfrm>
            </p:grpSpPr>
            <p:sp>
              <p:nvSpPr>
                <p:cNvPr id="484" name="Box BG Black">
                  <a:extLst>
                    <a:ext uri="{FF2B5EF4-FFF2-40B4-BE49-F238E27FC236}">
                      <a16:creationId xmlns:a16="http://schemas.microsoft.com/office/drawing/2014/main" id="{50F5AF24-3BE6-C14A-1A52-2A3BDF6BACFC}"/>
                    </a:ext>
                  </a:extLst>
                </p:cNvPr>
                <p:cNvSpPr/>
                <p:nvPr/>
              </p:nvSpPr>
              <p:spPr>
                <a:xfrm>
                  <a:off x="8487615" y="1523525"/>
                  <a:ext cx="1183036" cy="842006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grpSp>
              <p:nvGrpSpPr>
                <p:cNvPr id="485" name="Box Dock">
                  <a:extLst>
                    <a:ext uri="{FF2B5EF4-FFF2-40B4-BE49-F238E27FC236}">
                      <a16:creationId xmlns:a16="http://schemas.microsoft.com/office/drawing/2014/main" id="{1F5158F0-8D11-71A0-EBF6-43202BE3A678}"/>
                    </a:ext>
                  </a:extLst>
                </p:cNvPr>
                <p:cNvGrpSpPr/>
                <p:nvPr/>
              </p:nvGrpSpPr>
              <p:grpSpPr>
                <a:xfrm>
                  <a:off x="9585412" y="1686099"/>
                  <a:ext cx="85454" cy="516851"/>
                  <a:chOff x="6734408" y="1594976"/>
                  <a:chExt cx="85454" cy="625391"/>
                </a:xfrm>
                <a:solidFill>
                  <a:srgbClr val="D99694">
                    <a:alpha val="0"/>
                  </a:srgbClr>
                </a:solidFill>
              </p:grpSpPr>
              <p:sp>
                <p:nvSpPr>
                  <p:cNvPr id="492" name="Box Dock BB">
                    <a:extLst>
                      <a:ext uri="{FF2B5EF4-FFF2-40B4-BE49-F238E27FC236}">
                        <a16:creationId xmlns:a16="http://schemas.microsoft.com/office/drawing/2014/main" id="{16BACE20-8DF4-D344-56D3-F651EDDDA8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2126368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3" name="Box Dock TT">
                    <a:extLst>
                      <a:ext uri="{FF2B5EF4-FFF2-40B4-BE49-F238E27FC236}">
                        <a16:creationId xmlns:a16="http://schemas.microsoft.com/office/drawing/2014/main" id="{4EC2C6D0-0AFB-2944-038D-09CD0355E7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594976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4" name="Box Dock TM">
                    <a:extLst>
                      <a:ext uri="{FF2B5EF4-FFF2-40B4-BE49-F238E27FC236}">
                        <a16:creationId xmlns:a16="http://schemas.microsoft.com/office/drawing/2014/main" id="{59DDF273-CC4E-D957-6547-A4CA634FF09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727824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5" name="Box Dock BM">
                    <a:extLst>
                      <a:ext uri="{FF2B5EF4-FFF2-40B4-BE49-F238E27FC236}">
                        <a16:creationId xmlns:a16="http://schemas.microsoft.com/office/drawing/2014/main" id="{76290409-A647-85F4-367F-1AB336CCF8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993521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6" name="Box Dock TM">
                    <a:extLst>
                      <a:ext uri="{FF2B5EF4-FFF2-40B4-BE49-F238E27FC236}">
                        <a16:creationId xmlns:a16="http://schemas.microsoft.com/office/drawing/2014/main" id="{D35C821A-3185-C985-7B04-B45078C97B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860673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86" name="Box Dock">
                  <a:extLst>
                    <a:ext uri="{FF2B5EF4-FFF2-40B4-BE49-F238E27FC236}">
                      <a16:creationId xmlns:a16="http://schemas.microsoft.com/office/drawing/2014/main" id="{07C15080-BA1E-F4E3-1139-0D902A7DDC38}"/>
                    </a:ext>
                  </a:extLst>
                </p:cNvPr>
                <p:cNvGrpSpPr/>
                <p:nvPr/>
              </p:nvGrpSpPr>
              <p:grpSpPr>
                <a:xfrm>
                  <a:off x="8487615" y="1686099"/>
                  <a:ext cx="85454" cy="516851"/>
                  <a:chOff x="6734408" y="1594976"/>
                  <a:chExt cx="85454" cy="625391"/>
                </a:xfrm>
                <a:solidFill>
                  <a:srgbClr val="D99694">
                    <a:alpha val="0"/>
                  </a:srgbClr>
                </a:solidFill>
              </p:grpSpPr>
              <p:sp>
                <p:nvSpPr>
                  <p:cNvPr id="487" name="Box Dock BB">
                    <a:extLst>
                      <a:ext uri="{FF2B5EF4-FFF2-40B4-BE49-F238E27FC236}">
                        <a16:creationId xmlns:a16="http://schemas.microsoft.com/office/drawing/2014/main" id="{60BF3924-4940-421C-AE7A-12880299328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2126368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8" name="Box Dock TT">
                    <a:extLst>
                      <a:ext uri="{FF2B5EF4-FFF2-40B4-BE49-F238E27FC236}">
                        <a16:creationId xmlns:a16="http://schemas.microsoft.com/office/drawing/2014/main" id="{9E04392D-40A0-F5C0-57EA-377AA765A33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594976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9" name="Box Dock TM">
                    <a:extLst>
                      <a:ext uri="{FF2B5EF4-FFF2-40B4-BE49-F238E27FC236}">
                        <a16:creationId xmlns:a16="http://schemas.microsoft.com/office/drawing/2014/main" id="{E42762A8-9A9F-FC99-C766-90D3F66201A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727824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0" name="Box Dock BM">
                    <a:extLst>
                      <a:ext uri="{FF2B5EF4-FFF2-40B4-BE49-F238E27FC236}">
                        <a16:creationId xmlns:a16="http://schemas.microsoft.com/office/drawing/2014/main" id="{F46C8C87-F6AE-AF5E-FD8A-71E87D2B9DC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993521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1" name="Box Dock TM">
                    <a:extLst>
                      <a:ext uri="{FF2B5EF4-FFF2-40B4-BE49-F238E27FC236}">
                        <a16:creationId xmlns:a16="http://schemas.microsoft.com/office/drawing/2014/main" id="{44EDE980-F58B-D7C5-A6FB-FF5BFA73932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860673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463" name="Gruppieren 462">
                <a:extLst>
                  <a:ext uri="{FF2B5EF4-FFF2-40B4-BE49-F238E27FC236}">
                    <a16:creationId xmlns:a16="http://schemas.microsoft.com/office/drawing/2014/main" id="{FF643DE5-A240-5271-22B7-D20B915AF1F5}"/>
                  </a:ext>
                </a:extLst>
              </p:cNvPr>
              <p:cNvGrpSpPr/>
              <p:nvPr/>
            </p:nvGrpSpPr>
            <p:grpSpPr>
              <a:xfrm>
                <a:off x="8582567" y="3409977"/>
                <a:ext cx="283804" cy="750377"/>
                <a:chOff x="9345471" y="1569340"/>
                <a:chExt cx="283804" cy="750377"/>
              </a:xfrm>
            </p:grpSpPr>
            <p:sp>
              <p:nvSpPr>
                <p:cNvPr id="477" name="Box BG Black">
                  <a:extLst>
                    <a:ext uri="{FF2B5EF4-FFF2-40B4-BE49-F238E27FC236}">
                      <a16:creationId xmlns:a16="http://schemas.microsoft.com/office/drawing/2014/main" id="{5CE29146-679D-F725-8F26-83204130C2BF}"/>
                    </a:ext>
                  </a:extLst>
                </p:cNvPr>
                <p:cNvSpPr/>
                <p:nvPr/>
              </p:nvSpPr>
              <p:spPr>
                <a:xfrm>
                  <a:off x="9345471" y="1569340"/>
                  <a:ext cx="283804" cy="750377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604A7B"/>
                    </a:gs>
                    <a:gs pos="100000">
                      <a:srgbClr val="FF07ED"/>
                    </a:gs>
                  </a:gsLst>
                  <a:lin ang="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vert="vert270" lIns="10801" rtlCol="0" anchor="t"/>
                <a:lstStyle/>
                <a:p>
                  <a:pPr algn="ctr"/>
                  <a:endParaRPr lang="en-US" sz="390" b="1" kern="0">
                    <a:solidFill>
                      <a:schemeClr val="bg1"/>
                    </a:solidFill>
                    <a:latin typeface="Calibri"/>
                  </a:endParaRPr>
                </a:p>
              </p:txBody>
            </p:sp>
            <p:grpSp>
              <p:nvGrpSpPr>
                <p:cNvPr id="478" name="Box Dock">
                  <a:extLst>
                    <a:ext uri="{FF2B5EF4-FFF2-40B4-BE49-F238E27FC236}">
                      <a16:creationId xmlns:a16="http://schemas.microsoft.com/office/drawing/2014/main" id="{B3F34D57-74DA-86F6-D3D7-6705B9359D45}"/>
                    </a:ext>
                  </a:extLst>
                </p:cNvPr>
                <p:cNvGrpSpPr/>
                <p:nvPr/>
              </p:nvGrpSpPr>
              <p:grpSpPr>
                <a:xfrm>
                  <a:off x="9543391" y="1686105"/>
                  <a:ext cx="85454" cy="516853"/>
                  <a:chOff x="6734408" y="1594976"/>
                  <a:chExt cx="85454" cy="625391"/>
                </a:xfrm>
                <a:solidFill>
                  <a:srgbClr val="D99694">
                    <a:alpha val="0"/>
                  </a:srgbClr>
                </a:solidFill>
              </p:grpSpPr>
              <p:sp>
                <p:nvSpPr>
                  <p:cNvPr id="479" name="DAL Dock BB">
                    <a:extLst>
                      <a:ext uri="{FF2B5EF4-FFF2-40B4-BE49-F238E27FC236}">
                        <a16:creationId xmlns:a16="http://schemas.microsoft.com/office/drawing/2014/main" id="{825A69E4-9AC0-F758-6E25-078FE3D7B17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2126368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0" name="DAL Dock BM">
                    <a:extLst>
                      <a:ext uri="{FF2B5EF4-FFF2-40B4-BE49-F238E27FC236}">
                        <a16:creationId xmlns:a16="http://schemas.microsoft.com/office/drawing/2014/main" id="{ECCEBE51-706C-6D70-D54A-04EAD7BF182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993521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1" name="DAL Dock MM">
                    <a:extLst>
                      <a:ext uri="{FF2B5EF4-FFF2-40B4-BE49-F238E27FC236}">
                        <a16:creationId xmlns:a16="http://schemas.microsoft.com/office/drawing/2014/main" id="{30C12C73-0AB6-FB39-1E51-46F7ED6D4BC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860673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2" name="DAL Dock TM">
                    <a:extLst>
                      <a:ext uri="{FF2B5EF4-FFF2-40B4-BE49-F238E27FC236}">
                        <a16:creationId xmlns:a16="http://schemas.microsoft.com/office/drawing/2014/main" id="{A2038432-FD14-23E2-2DC2-4190E378293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727824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3" name="DAL Dock TT">
                    <a:extLst>
                      <a:ext uri="{FF2B5EF4-FFF2-40B4-BE49-F238E27FC236}">
                        <a16:creationId xmlns:a16="http://schemas.microsoft.com/office/drawing/2014/main" id="{90C90DD6-DA6B-97A7-4DC1-A4D8C7B5F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594976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64" name="Freihandform: Form 463">
                <a:extLst>
                  <a:ext uri="{FF2B5EF4-FFF2-40B4-BE49-F238E27FC236}">
                    <a16:creationId xmlns:a16="http://schemas.microsoft.com/office/drawing/2014/main" id="{AD5E9B9B-C500-087D-E901-C14611894285}"/>
                  </a:ext>
                </a:extLst>
              </p:cNvPr>
              <p:cNvSpPr/>
              <p:nvPr/>
            </p:nvSpPr>
            <p:spPr>
              <a:xfrm>
                <a:off x="8582567" y="3789648"/>
                <a:ext cx="283804" cy="372984"/>
              </a:xfrm>
              <a:custGeom>
                <a:avLst/>
                <a:gdLst>
                  <a:gd name="connsiteX0" fmla="*/ 0 w 283804"/>
                  <a:gd name="connsiteY0" fmla="*/ 0 h 372984"/>
                  <a:gd name="connsiteX1" fmla="*/ 283804 w 283804"/>
                  <a:gd name="connsiteY1" fmla="*/ 0 h 372984"/>
                  <a:gd name="connsiteX2" fmla="*/ 283804 w 283804"/>
                  <a:gd name="connsiteY2" fmla="*/ 231082 h 372984"/>
                  <a:gd name="connsiteX3" fmla="*/ 141902 w 283804"/>
                  <a:gd name="connsiteY3" fmla="*/ 372984 h 372984"/>
                  <a:gd name="connsiteX4" fmla="*/ 0 w 283804"/>
                  <a:gd name="connsiteY4" fmla="*/ 231082 h 37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804" h="372984">
                    <a:moveTo>
                      <a:pt x="0" y="0"/>
                    </a:moveTo>
                    <a:lnTo>
                      <a:pt x="283804" y="0"/>
                    </a:lnTo>
                    <a:lnTo>
                      <a:pt x="283804" y="231082"/>
                    </a:lnTo>
                    <a:cubicBezTo>
                      <a:pt x="283804" y="309452"/>
                      <a:pt x="220272" y="372984"/>
                      <a:pt x="141902" y="372984"/>
                    </a:cubicBezTo>
                    <a:cubicBezTo>
                      <a:pt x="63532" y="372984"/>
                      <a:pt x="0" y="309452"/>
                      <a:pt x="0" y="2310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B050">
                      <a:lumMod val="86000"/>
                    </a:srgbClr>
                  </a:gs>
                  <a:gs pos="100000">
                    <a:srgbClr val="00B050">
                      <a:lumMod val="87000"/>
                      <a:lumOff val="13000"/>
                    </a:srgb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vert="vert270" wrap="square" lIns="10801" rtlCol="0" anchor="t">
                <a:noAutofit/>
              </a:bodyPr>
              <a:lstStyle/>
              <a:p>
                <a:pPr algn="ctr"/>
                <a:endParaRPr lang="en-US" sz="390" b="1" kern="0">
                  <a:solidFill>
                    <a:schemeClr val="bg1"/>
                  </a:solidFill>
                  <a:latin typeface="Calibri"/>
                </a:endParaRPr>
              </a:p>
            </p:txBody>
          </p:sp>
          <p:grpSp>
            <p:nvGrpSpPr>
              <p:cNvPr id="465" name="Gruppieren 464">
                <a:extLst>
                  <a:ext uri="{FF2B5EF4-FFF2-40B4-BE49-F238E27FC236}">
                    <a16:creationId xmlns:a16="http://schemas.microsoft.com/office/drawing/2014/main" id="{85C71806-8981-FAA3-A87D-3A00CEF3EBF0}"/>
                  </a:ext>
                </a:extLst>
              </p:cNvPr>
              <p:cNvGrpSpPr/>
              <p:nvPr/>
            </p:nvGrpSpPr>
            <p:grpSpPr>
              <a:xfrm>
                <a:off x="7565344" y="3409977"/>
                <a:ext cx="486693" cy="750377"/>
                <a:chOff x="8328248" y="1569340"/>
                <a:chExt cx="486693" cy="750377"/>
              </a:xfrm>
            </p:grpSpPr>
            <p:sp>
              <p:nvSpPr>
                <p:cNvPr id="470" name="PL BG Blue">
                  <a:extLst>
                    <a:ext uri="{FF2B5EF4-FFF2-40B4-BE49-F238E27FC236}">
                      <a16:creationId xmlns:a16="http://schemas.microsoft.com/office/drawing/2014/main" id="{AC51E262-E1E4-E7C2-8A2C-8A236DAC6F4F}"/>
                    </a:ext>
                  </a:extLst>
                </p:cNvPr>
                <p:cNvSpPr/>
                <p:nvPr/>
              </p:nvSpPr>
              <p:spPr>
                <a:xfrm>
                  <a:off x="8328248" y="1569340"/>
                  <a:ext cx="486693" cy="750377"/>
                </a:xfrm>
                <a:prstGeom prst="roundRect">
                  <a:avLst>
                    <a:gd name="adj" fmla="val 26461"/>
                  </a:avLst>
                </a:prstGeom>
                <a:gradFill flip="none" rotWithShape="1">
                  <a:gsLst>
                    <a:gs pos="0">
                      <a:srgbClr val="00B0F0">
                        <a:shade val="30000"/>
                        <a:satMod val="115000"/>
                      </a:srgbClr>
                    </a:gs>
                    <a:gs pos="100000">
                      <a:srgbClr val="00B0F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vert270" wrap="none" lIns="0" tIns="0" rIns="0" bIns="0" rtlCol="0" anchor="t"/>
                <a:lstStyle/>
                <a:p>
                  <a:pPr algn="ctr" defTabSz="274320">
                    <a:defRPr/>
                  </a:pPr>
                  <a:r>
                    <a:rPr lang="en-US" sz="360" b="1" kern="100" spc="-15">
                      <a:solidFill>
                        <a:schemeClr val="bg1"/>
                      </a:solidFill>
                      <a:latin typeface="Calibri"/>
                    </a:rPr>
                    <a:t>HTTP API</a:t>
                  </a:r>
                </a:p>
              </p:txBody>
            </p:sp>
            <p:grpSp>
              <p:nvGrpSpPr>
                <p:cNvPr id="471" name="Box Dock">
                  <a:extLst>
                    <a:ext uri="{FF2B5EF4-FFF2-40B4-BE49-F238E27FC236}">
                      <a16:creationId xmlns:a16="http://schemas.microsoft.com/office/drawing/2014/main" id="{C222A751-8D7D-E6C8-8206-67E1BA206109}"/>
                    </a:ext>
                  </a:extLst>
                </p:cNvPr>
                <p:cNvGrpSpPr/>
                <p:nvPr/>
              </p:nvGrpSpPr>
              <p:grpSpPr>
                <a:xfrm>
                  <a:off x="8328248" y="1686105"/>
                  <a:ext cx="85454" cy="516853"/>
                  <a:chOff x="6734408" y="1594976"/>
                  <a:chExt cx="85454" cy="625391"/>
                </a:xfrm>
                <a:solidFill>
                  <a:srgbClr val="D99694">
                    <a:alpha val="0"/>
                  </a:srgbClr>
                </a:solidFill>
              </p:grpSpPr>
              <p:sp>
                <p:nvSpPr>
                  <p:cNvPr id="472" name="PL Dock BB">
                    <a:extLst>
                      <a:ext uri="{FF2B5EF4-FFF2-40B4-BE49-F238E27FC236}">
                        <a16:creationId xmlns:a16="http://schemas.microsoft.com/office/drawing/2014/main" id="{2AE51466-DF8F-0A06-2EDE-2ABEFDE3985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2126368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3" name="PL Dock BM">
                    <a:extLst>
                      <a:ext uri="{FF2B5EF4-FFF2-40B4-BE49-F238E27FC236}">
                        <a16:creationId xmlns:a16="http://schemas.microsoft.com/office/drawing/2014/main" id="{DBC7A5D5-6338-261D-15A9-2AD1D687CD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993521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4" name="PL Dock MM">
                    <a:extLst>
                      <a:ext uri="{FF2B5EF4-FFF2-40B4-BE49-F238E27FC236}">
                        <a16:creationId xmlns:a16="http://schemas.microsoft.com/office/drawing/2014/main" id="{2D1B19BF-6446-E3D5-9904-D327E58B736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860673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5" name="PL Dock TM">
                    <a:extLst>
                      <a:ext uri="{FF2B5EF4-FFF2-40B4-BE49-F238E27FC236}">
                        <a16:creationId xmlns:a16="http://schemas.microsoft.com/office/drawing/2014/main" id="{664D49C7-BACA-0698-4327-DCC121EDC42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727824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6" name="PL Dock TT">
                    <a:extLst>
                      <a:ext uri="{FF2B5EF4-FFF2-40B4-BE49-F238E27FC236}">
                        <a16:creationId xmlns:a16="http://schemas.microsoft.com/office/drawing/2014/main" id="{CD21E367-4215-9E90-9F71-79E183D8E4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594976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54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466" name="BLL">
                <a:extLst>
                  <a:ext uri="{FF2B5EF4-FFF2-40B4-BE49-F238E27FC236}">
                    <a16:creationId xmlns:a16="http://schemas.microsoft.com/office/drawing/2014/main" id="{6840B3E2-9C20-24C8-3ABC-4F8722805F2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827371" y="3472726"/>
                <a:ext cx="977716" cy="624878"/>
                <a:chOff x="8590275" y="1632089"/>
                <a:chExt cx="977716" cy="624878"/>
              </a:xfrm>
            </p:grpSpPr>
            <p:sp>
              <p:nvSpPr>
                <p:cNvPr id="468" name="BLL BG White">
                  <a:extLst>
                    <a:ext uri="{FF2B5EF4-FFF2-40B4-BE49-F238E27FC236}">
                      <a16:creationId xmlns:a16="http://schemas.microsoft.com/office/drawing/2014/main" id="{791A2B7F-4A43-1771-9C59-19F89F14562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590275" y="1632089"/>
                  <a:ext cx="977716" cy="62487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7432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69" name="BLL BG White">
                  <a:extLst>
                    <a:ext uri="{FF2B5EF4-FFF2-40B4-BE49-F238E27FC236}">
                      <a16:creationId xmlns:a16="http://schemas.microsoft.com/office/drawing/2014/main" id="{BCA7EBFC-5E10-7058-4316-0E8EFE56C32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616672" y="1654783"/>
                  <a:ext cx="924923" cy="579490"/>
                </a:xfrm>
                <a:prstGeom prst="roundRect">
                  <a:avLst/>
                </a:prstGeom>
                <a:noFill/>
                <a:ln>
                  <a:solidFill>
                    <a:srgbClr val="FF9C4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7432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pic>
            <p:nvPicPr>
              <p:cNvPr id="467" name="Grafik 466">
                <a:extLst>
                  <a:ext uri="{FF2B5EF4-FFF2-40B4-BE49-F238E27FC236}">
                    <a16:creationId xmlns:a16="http://schemas.microsoft.com/office/drawing/2014/main" id="{2082DF52-39A2-CF32-34B2-7E67A14CE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4411" y="3557296"/>
                <a:ext cx="457576" cy="455738"/>
              </a:xfrm>
              <a:prstGeom prst="rect">
                <a:avLst/>
              </a:prstGeom>
            </p:spPr>
          </p:pic>
        </p:grpSp>
        <p:sp>
          <p:nvSpPr>
            <p:cNvPr id="498" name="Textfeld 497">
              <a:extLst>
                <a:ext uri="{FF2B5EF4-FFF2-40B4-BE49-F238E27FC236}">
                  <a16:creationId xmlns:a16="http://schemas.microsoft.com/office/drawing/2014/main" id="{F78572AE-B132-BDD5-1C48-69C51AF8715B}"/>
                </a:ext>
              </a:extLst>
            </p:cNvPr>
            <p:cNvSpPr txBox="1"/>
            <p:nvPr/>
          </p:nvSpPr>
          <p:spPr>
            <a:xfrm>
              <a:off x="7266935" y="3625994"/>
              <a:ext cx="1574621" cy="47401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defTabSz="274320">
                <a:defRPr/>
              </a:pPr>
              <a:r>
                <a:rPr lang="en-US" sz="360"/>
                <a:t>XYZ</a:t>
              </a:r>
            </a:p>
          </p:txBody>
        </p:sp>
      </p:grpSp>
      <p:grpSp>
        <p:nvGrpSpPr>
          <p:cNvPr id="502" name="Gruppieren 501">
            <a:extLst>
              <a:ext uri="{FF2B5EF4-FFF2-40B4-BE49-F238E27FC236}">
                <a16:creationId xmlns:a16="http://schemas.microsoft.com/office/drawing/2014/main" id="{A5231288-A5CB-BD75-F787-8094DFC92041}"/>
              </a:ext>
            </a:extLst>
          </p:cNvPr>
          <p:cNvGrpSpPr/>
          <p:nvPr/>
        </p:nvGrpSpPr>
        <p:grpSpPr>
          <a:xfrm>
            <a:off x="2521457" y="7967254"/>
            <a:ext cx="668398" cy="1545552"/>
            <a:chOff x="604854" y="1124744"/>
            <a:chExt cx="3603747" cy="5151385"/>
          </a:xfrm>
        </p:grpSpPr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69DD0F96-6A71-D224-6F39-F890DFF4E1F9}"/>
                </a:ext>
              </a:extLst>
            </p:cNvPr>
            <p:cNvSpPr/>
            <p:nvPr/>
          </p:nvSpPr>
          <p:spPr bwMode="gray">
            <a:xfrm>
              <a:off x="604854" y="1124744"/>
              <a:ext cx="3603747" cy="5151384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lumMod val="50000"/>
                    <a:lumOff val="50000"/>
                  </a:srgbClr>
                </a:gs>
                <a:gs pos="100000">
                  <a:srgbClr val="00B0F0">
                    <a:lumMod val="0"/>
                    <a:lumOff val="100000"/>
                  </a:srgbClr>
                </a:gs>
              </a:gsLst>
              <a:lin ang="16200000" scaled="1"/>
              <a:tileRect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9611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4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7E1F8526-BEC2-AF04-E03C-44E5A5313C98}"/>
                </a:ext>
              </a:extLst>
            </p:cNvPr>
            <p:cNvSpPr/>
            <p:nvPr/>
          </p:nvSpPr>
          <p:spPr bwMode="gray">
            <a:xfrm>
              <a:off x="604854" y="5670464"/>
              <a:ext cx="3603747" cy="605665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Presentation Tier</a:t>
              </a:r>
            </a:p>
          </p:txBody>
        </p:sp>
      </p:grpSp>
      <p:grpSp>
        <p:nvGrpSpPr>
          <p:cNvPr id="505" name="Gruppieren 504">
            <a:extLst>
              <a:ext uri="{FF2B5EF4-FFF2-40B4-BE49-F238E27FC236}">
                <a16:creationId xmlns:a16="http://schemas.microsoft.com/office/drawing/2014/main" id="{5CC9A408-22F6-5B67-8CC0-A99ACD5C03E5}"/>
              </a:ext>
            </a:extLst>
          </p:cNvPr>
          <p:cNvGrpSpPr/>
          <p:nvPr/>
        </p:nvGrpSpPr>
        <p:grpSpPr>
          <a:xfrm>
            <a:off x="3184476" y="7967254"/>
            <a:ext cx="990345" cy="1545552"/>
            <a:chOff x="4294127" y="1124744"/>
            <a:chExt cx="3603747" cy="5151385"/>
          </a:xfrm>
        </p:grpSpPr>
        <p:sp>
          <p:nvSpPr>
            <p:cNvPr id="506" name="Rechteck 505">
              <a:extLst>
                <a:ext uri="{FF2B5EF4-FFF2-40B4-BE49-F238E27FC236}">
                  <a16:creationId xmlns:a16="http://schemas.microsoft.com/office/drawing/2014/main" id="{F35A0172-A85F-83ED-89F9-9442B00DC541}"/>
                </a:ext>
              </a:extLst>
            </p:cNvPr>
            <p:cNvSpPr/>
            <p:nvPr/>
          </p:nvSpPr>
          <p:spPr bwMode="gray">
            <a:xfrm>
              <a:off x="4294127" y="1124744"/>
              <a:ext cx="3603747" cy="5151384"/>
            </a:xfrm>
            <a:prstGeom prst="rect">
              <a:avLst/>
            </a:prstGeom>
            <a:gradFill flip="none" rotWithShape="1">
              <a:gsLst>
                <a:gs pos="0">
                  <a:srgbClr val="FF9C4B">
                    <a:lumMod val="50000"/>
                    <a:lumOff val="50000"/>
                  </a:srgbClr>
                </a:gs>
                <a:gs pos="100000">
                  <a:srgbClr val="FF9C4B">
                    <a:lumMod val="0"/>
                    <a:lumOff val="100000"/>
                  </a:srgbClr>
                </a:gs>
              </a:gsLst>
              <a:lin ang="16200000" scaled="1"/>
              <a:tileRect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9611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4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id="{E6E628A7-64B0-DC02-C4E3-39B099A22668}"/>
                </a:ext>
              </a:extLst>
            </p:cNvPr>
            <p:cNvSpPr/>
            <p:nvPr/>
          </p:nvSpPr>
          <p:spPr bwMode="gray">
            <a:xfrm>
              <a:off x="4297977" y="5670464"/>
              <a:ext cx="3599897" cy="605665"/>
            </a:xfrm>
            <a:prstGeom prst="rect">
              <a:avLst/>
            </a:prstGeom>
            <a:solidFill>
              <a:srgbClr val="FF9C4B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Logic Tier</a:t>
              </a:r>
            </a:p>
          </p:txBody>
        </p:sp>
      </p:grpSp>
      <p:grpSp>
        <p:nvGrpSpPr>
          <p:cNvPr id="508" name="Gruppieren 507">
            <a:extLst>
              <a:ext uri="{FF2B5EF4-FFF2-40B4-BE49-F238E27FC236}">
                <a16:creationId xmlns:a16="http://schemas.microsoft.com/office/drawing/2014/main" id="{9E8C4A35-FDA8-B99A-DCC8-AF2C8A7DC44E}"/>
              </a:ext>
            </a:extLst>
          </p:cNvPr>
          <p:cNvGrpSpPr/>
          <p:nvPr/>
        </p:nvGrpSpPr>
        <p:grpSpPr>
          <a:xfrm>
            <a:off x="4174822" y="7967254"/>
            <a:ext cx="1113509" cy="1545552"/>
            <a:chOff x="7983399" y="1124744"/>
            <a:chExt cx="3603747" cy="5151385"/>
          </a:xfrm>
        </p:grpSpPr>
        <p:sp>
          <p:nvSpPr>
            <p:cNvPr id="509" name="Rechteck 508">
              <a:extLst>
                <a:ext uri="{FF2B5EF4-FFF2-40B4-BE49-F238E27FC236}">
                  <a16:creationId xmlns:a16="http://schemas.microsoft.com/office/drawing/2014/main" id="{D144352A-A73D-B71B-B2C3-789B45EFDB3C}"/>
                </a:ext>
              </a:extLst>
            </p:cNvPr>
            <p:cNvSpPr/>
            <p:nvPr/>
          </p:nvSpPr>
          <p:spPr bwMode="gray">
            <a:xfrm>
              <a:off x="7983399" y="1124744"/>
              <a:ext cx="3603747" cy="5151384"/>
            </a:xfrm>
            <a:prstGeom prst="rect">
              <a:avLst/>
            </a:prstGeom>
            <a:gradFill flip="none" rotWithShape="1">
              <a:gsLst>
                <a:gs pos="0">
                  <a:srgbClr val="604A7B">
                    <a:lumMod val="50000"/>
                    <a:lumOff val="50000"/>
                  </a:srgbClr>
                </a:gs>
                <a:gs pos="100000">
                  <a:srgbClr val="604A7B">
                    <a:lumMod val="0"/>
                    <a:lumOff val="100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lIns="129611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</a:pPr>
              <a:endParaRPr lang="en-US" sz="540" ker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0" name="Rechteck 509">
              <a:extLst>
                <a:ext uri="{FF2B5EF4-FFF2-40B4-BE49-F238E27FC236}">
                  <a16:creationId xmlns:a16="http://schemas.microsoft.com/office/drawing/2014/main" id="{371BF4CC-BACA-0562-73CE-9875F430909A}"/>
                </a:ext>
              </a:extLst>
            </p:cNvPr>
            <p:cNvSpPr/>
            <p:nvPr/>
          </p:nvSpPr>
          <p:spPr bwMode="gray">
            <a:xfrm>
              <a:off x="7987249" y="5670464"/>
              <a:ext cx="3599897" cy="605665"/>
            </a:xfrm>
            <a:prstGeom prst="rect">
              <a:avLst/>
            </a:prstGeom>
            <a:solidFill>
              <a:srgbClr val="8064A2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40" ker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Tier</a:t>
              </a:r>
            </a:p>
          </p:txBody>
        </p:sp>
      </p:grpSp>
      <p:grpSp>
        <p:nvGrpSpPr>
          <p:cNvPr id="529" name="Gruppieren 528">
            <a:extLst>
              <a:ext uri="{FF2B5EF4-FFF2-40B4-BE49-F238E27FC236}">
                <a16:creationId xmlns:a16="http://schemas.microsoft.com/office/drawing/2014/main" id="{249BB74A-222C-EA53-77FE-4AAD5A1E1FC2}"/>
              </a:ext>
            </a:extLst>
          </p:cNvPr>
          <p:cNvGrpSpPr/>
          <p:nvPr/>
        </p:nvGrpSpPr>
        <p:grpSpPr>
          <a:xfrm>
            <a:off x="252729" y="7986541"/>
            <a:ext cx="934174" cy="1545552"/>
            <a:chOff x="4176414" y="1124744"/>
            <a:chExt cx="3113639" cy="5151385"/>
          </a:xfrm>
        </p:grpSpPr>
        <p:sp>
          <p:nvSpPr>
            <p:cNvPr id="530" name="Rechteck 529">
              <a:extLst>
                <a:ext uri="{FF2B5EF4-FFF2-40B4-BE49-F238E27FC236}">
                  <a16:creationId xmlns:a16="http://schemas.microsoft.com/office/drawing/2014/main" id="{78328E50-D9DB-54AC-FBE0-1D0AC74BF12C}"/>
                </a:ext>
              </a:extLst>
            </p:cNvPr>
            <p:cNvSpPr/>
            <p:nvPr/>
          </p:nvSpPr>
          <p:spPr bwMode="gray">
            <a:xfrm>
              <a:off x="4180378" y="1124744"/>
              <a:ext cx="3105710" cy="5151384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lumMod val="50000"/>
                    <a:lumOff val="50000"/>
                  </a:srgbClr>
                </a:gs>
                <a:gs pos="100000">
                  <a:srgbClr val="FF9C4B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lIns="129611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40" ker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Rechteck 530">
              <a:extLst>
                <a:ext uri="{FF2B5EF4-FFF2-40B4-BE49-F238E27FC236}">
                  <a16:creationId xmlns:a16="http://schemas.microsoft.com/office/drawing/2014/main" id="{BBC80A7D-0C6C-64CA-33BC-F5FF569149DB}"/>
                </a:ext>
              </a:extLst>
            </p:cNvPr>
            <p:cNvSpPr/>
            <p:nvPr/>
          </p:nvSpPr>
          <p:spPr bwMode="gray">
            <a:xfrm>
              <a:off x="4176414" y="1124744"/>
              <a:ext cx="3109674" cy="5151384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88000"/>
                    <a:lumOff val="12000"/>
                    <a:alpha val="26000"/>
                  </a:sysClr>
                </a:gs>
                <a:gs pos="100000">
                  <a:sysClr val="window" lastClr="FFFFFF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274320">
                <a:defRPr/>
              </a:pPr>
              <a:endParaRPr lang="en-US" sz="540" ker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Rechteck 531">
              <a:extLst>
                <a:ext uri="{FF2B5EF4-FFF2-40B4-BE49-F238E27FC236}">
                  <a16:creationId xmlns:a16="http://schemas.microsoft.com/office/drawing/2014/main" id="{751D49A5-3EF7-F913-CF4D-0CB0D07DDFE1}"/>
                </a:ext>
              </a:extLst>
            </p:cNvPr>
            <p:cNvSpPr/>
            <p:nvPr/>
          </p:nvSpPr>
          <p:spPr bwMode="gray">
            <a:xfrm>
              <a:off x="4180379" y="5670464"/>
              <a:ext cx="3109674" cy="605665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lumMod val="50000"/>
                    <a:lumOff val="50000"/>
                  </a:srgbClr>
                </a:gs>
                <a:gs pos="100000">
                  <a:srgbClr val="FF9C4B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27432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Presentation and</a:t>
              </a:r>
              <a:br>
                <a:rPr lang="en-US" sz="54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54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Business Logic Tier</a:t>
              </a:r>
            </a:p>
          </p:txBody>
        </p:sp>
      </p:grpSp>
      <p:grpSp>
        <p:nvGrpSpPr>
          <p:cNvPr id="533" name="Gruppieren 532">
            <a:extLst>
              <a:ext uri="{FF2B5EF4-FFF2-40B4-BE49-F238E27FC236}">
                <a16:creationId xmlns:a16="http://schemas.microsoft.com/office/drawing/2014/main" id="{13570EF4-13F1-685F-35D7-265319C61518}"/>
              </a:ext>
            </a:extLst>
          </p:cNvPr>
          <p:cNvGrpSpPr/>
          <p:nvPr/>
        </p:nvGrpSpPr>
        <p:grpSpPr>
          <a:xfrm>
            <a:off x="1186903" y="7986541"/>
            <a:ext cx="1113509" cy="1545552"/>
            <a:chOff x="7983399" y="1124744"/>
            <a:chExt cx="3603747" cy="5151385"/>
          </a:xfrm>
        </p:grpSpPr>
        <p:sp>
          <p:nvSpPr>
            <p:cNvPr id="534" name="Rechteck 533">
              <a:extLst>
                <a:ext uri="{FF2B5EF4-FFF2-40B4-BE49-F238E27FC236}">
                  <a16:creationId xmlns:a16="http://schemas.microsoft.com/office/drawing/2014/main" id="{CEA7621A-370A-D730-FA3E-A587E2FD4138}"/>
                </a:ext>
              </a:extLst>
            </p:cNvPr>
            <p:cNvSpPr/>
            <p:nvPr/>
          </p:nvSpPr>
          <p:spPr bwMode="gray">
            <a:xfrm>
              <a:off x="7983399" y="1124744"/>
              <a:ext cx="3603747" cy="5151384"/>
            </a:xfrm>
            <a:prstGeom prst="rect">
              <a:avLst/>
            </a:prstGeom>
            <a:gradFill flip="none" rotWithShape="1">
              <a:gsLst>
                <a:gs pos="0">
                  <a:srgbClr val="604A7B">
                    <a:lumMod val="50000"/>
                    <a:lumOff val="50000"/>
                  </a:srgbClr>
                </a:gs>
                <a:gs pos="100000">
                  <a:srgbClr val="604A7B">
                    <a:lumMod val="0"/>
                    <a:lumOff val="100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lIns="129611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40" ker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5" name="Rechteck 534">
              <a:extLst>
                <a:ext uri="{FF2B5EF4-FFF2-40B4-BE49-F238E27FC236}">
                  <a16:creationId xmlns:a16="http://schemas.microsoft.com/office/drawing/2014/main" id="{48E1437A-0304-2A73-74E7-B88CD0B26685}"/>
                </a:ext>
              </a:extLst>
            </p:cNvPr>
            <p:cNvSpPr/>
            <p:nvPr/>
          </p:nvSpPr>
          <p:spPr bwMode="gray">
            <a:xfrm>
              <a:off x="7987249" y="5670464"/>
              <a:ext cx="3599897" cy="605665"/>
            </a:xfrm>
            <a:prstGeom prst="rect">
              <a:avLst/>
            </a:prstGeom>
            <a:solidFill>
              <a:srgbClr val="8064A2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" ker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Tier</a:t>
              </a:r>
            </a:p>
          </p:txBody>
        </p:sp>
      </p:grpSp>
      <p:grpSp>
        <p:nvGrpSpPr>
          <p:cNvPr id="666" name="Gruppieren 665">
            <a:extLst>
              <a:ext uri="{FF2B5EF4-FFF2-40B4-BE49-F238E27FC236}">
                <a16:creationId xmlns:a16="http://schemas.microsoft.com/office/drawing/2014/main" id="{7F543BA5-1748-564A-9216-B71D0733BF06}"/>
              </a:ext>
            </a:extLst>
          </p:cNvPr>
          <p:cNvGrpSpPr/>
          <p:nvPr/>
        </p:nvGrpSpPr>
        <p:grpSpPr>
          <a:xfrm>
            <a:off x="152829" y="6910971"/>
            <a:ext cx="453771" cy="363375"/>
            <a:chOff x="-617156" y="3813191"/>
            <a:chExt cx="1512436" cy="1211142"/>
          </a:xfrm>
        </p:grpSpPr>
        <p:grpSp>
          <p:nvGrpSpPr>
            <p:cNvPr id="667" name="Gruppieren 666">
              <a:extLst>
                <a:ext uri="{FF2B5EF4-FFF2-40B4-BE49-F238E27FC236}">
                  <a16:creationId xmlns:a16="http://schemas.microsoft.com/office/drawing/2014/main" id="{370D7BAF-8E30-1CD8-DFA6-478E54D6569E}"/>
                </a:ext>
              </a:extLst>
            </p:cNvPr>
            <p:cNvGrpSpPr/>
            <p:nvPr/>
          </p:nvGrpSpPr>
          <p:grpSpPr>
            <a:xfrm>
              <a:off x="-596433" y="3813191"/>
              <a:ext cx="1491713" cy="993988"/>
              <a:chOff x="-2046582" y="4136294"/>
              <a:chExt cx="1475848" cy="983414"/>
            </a:xfrm>
          </p:grpSpPr>
          <p:sp>
            <p:nvSpPr>
              <p:cNvPr id="669" name="Rechteck 668">
                <a:extLst>
                  <a:ext uri="{FF2B5EF4-FFF2-40B4-BE49-F238E27FC236}">
                    <a16:creationId xmlns:a16="http://schemas.microsoft.com/office/drawing/2014/main" id="{8EC44C13-5269-277F-567A-E0C08752A5AC}"/>
                  </a:ext>
                </a:extLst>
              </p:cNvPr>
              <p:cNvSpPr/>
              <p:nvPr/>
            </p:nvSpPr>
            <p:spPr>
              <a:xfrm rot="18934670">
                <a:off x="-2046582" y="4925228"/>
                <a:ext cx="402230" cy="59894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70" name="Rechteck 669">
                <a:extLst>
                  <a:ext uri="{FF2B5EF4-FFF2-40B4-BE49-F238E27FC236}">
                    <a16:creationId xmlns:a16="http://schemas.microsoft.com/office/drawing/2014/main" id="{7C21DB13-FF95-087B-D29D-1BCEB5BEDDB3}"/>
                  </a:ext>
                </a:extLst>
              </p:cNvPr>
              <p:cNvSpPr/>
              <p:nvPr/>
            </p:nvSpPr>
            <p:spPr>
              <a:xfrm rot="10800000">
                <a:off x="-1723949" y="4136294"/>
                <a:ext cx="1107973" cy="45719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71" name="Rechteck 670">
                <a:extLst>
                  <a:ext uri="{FF2B5EF4-FFF2-40B4-BE49-F238E27FC236}">
                    <a16:creationId xmlns:a16="http://schemas.microsoft.com/office/drawing/2014/main" id="{81A35BCD-59BC-A118-493C-4B6F4BCD187A}"/>
                  </a:ext>
                </a:extLst>
              </p:cNvPr>
              <p:cNvSpPr/>
              <p:nvPr/>
            </p:nvSpPr>
            <p:spPr>
              <a:xfrm rot="16200000">
                <a:off x="-2047274" y="4472407"/>
                <a:ext cx="672460" cy="25807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72" name="Rechteck 671">
                <a:extLst>
                  <a:ext uri="{FF2B5EF4-FFF2-40B4-BE49-F238E27FC236}">
                    <a16:creationId xmlns:a16="http://schemas.microsoft.com/office/drawing/2014/main" id="{3DC7FD2E-2AED-992B-472B-9990CB3E5270}"/>
                  </a:ext>
                </a:extLst>
              </p:cNvPr>
              <p:cNvSpPr/>
              <p:nvPr/>
            </p:nvSpPr>
            <p:spPr>
              <a:xfrm rot="16200000">
                <a:off x="-965109" y="4472406"/>
                <a:ext cx="672460" cy="25807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73" name="Rechteck 672">
                <a:extLst>
                  <a:ext uri="{FF2B5EF4-FFF2-40B4-BE49-F238E27FC236}">
                    <a16:creationId xmlns:a16="http://schemas.microsoft.com/office/drawing/2014/main" id="{ABC3EFEA-D9F8-4B1F-9DEB-D93B7BCF11A2}"/>
                  </a:ext>
                </a:extLst>
              </p:cNvPr>
              <p:cNvSpPr/>
              <p:nvPr/>
            </p:nvSpPr>
            <p:spPr>
              <a:xfrm rot="18934670">
                <a:off x="-994014" y="4934599"/>
                <a:ext cx="423280" cy="45868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74" name="Parallelogramm 673">
                <a:extLst>
                  <a:ext uri="{FF2B5EF4-FFF2-40B4-BE49-F238E27FC236}">
                    <a16:creationId xmlns:a16="http://schemas.microsoft.com/office/drawing/2014/main" id="{90C6712F-1F8F-8504-C4C1-B6389C15077C}"/>
                  </a:ext>
                </a:extLst>
              </p:cNvPr>
              <p:cNvSpPr/>
              <p:nvPr/>
            </p:nvSpPr>
            <p:spPr>
              <a:xfrm>
                <a:off x="-1998463" y="4791841"/>
                <a:ext cx="1368152" cy="283161"/>
              </a:xfrm>
              <a:prstGeom prst="parallelogram">
                <a:avLst>
                  <a:gd name="adj" fmla="val 102022"/>
                </a:avLst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48000">
                    <a:srgbClr val="787878">
                      <a:lumMod val="76000"/>
                    </a:srgbClr>
                  </a:gs>
                  <a:gs pos="28758">
                    <a:srgbClr val="6B6B6B">
                      <a:lumMod val="94000"/>
                    </a:srgbClr>
                  </a:gs>
                  <a:gs pos="84000">
                    <a:sysClr val="windowText" lastClr="000000">
                      <a:lumMod val="43000"/>
                      <a:lumOff val="57000"/>
                    </a:sysClr>
                  </a:gs>
                  <a:gs pos="100000">
                    <a:sysClr val="windowText" lastClr="000000">
                      <a:lumMod val="65000"/>
                      <a:lumOff val="35000"/>
                    </a:sysClr>
                  </a:gs>
                </a:gsLst>
                <a:lin ang="126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75" name="Rechteck 674">
                <a:extLst>
                  <a:ext uri="{FF2B5EF4-FFF2-40B4-BE49-F238E27FC236}">
                    <a16:creationId xmlns:a16="http://schemas.microsoft.com/office/drawing/2014/main" id="{14C68497-EF74-5E5C-5295-BCC1A9B1D0E9}"/>
                  </a:ext>
                </a:extLst>
              </p:cNvPr>
              <p:cNvSpPr/>
              <p:nvPr/>
            </p:nvSpPr>
            <p:spPr>
              <a:xfrm>
                <a:off x="-2010065" y="5073989"/>
                <a:ext cx="1091721" cy="45719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76" name="Rechteck 675">
                <a:extLst>
                  <a:ext uri="{FF2B5EF4-FFF2-40B4-BE49-F238E27FC236}">
                    <a16:creationId xmlns:a16="http://schemas.microsoft.com/office/drawing/2014/main" id="{D8DA1535-DD5B-65F9-C642-B7A58C5E1A00}"/>
                  </a:ext>
                </a:extLst>
              </p:cNvPr>
              <p:cNvSpPr/>
              <p:nvPr/>
            </p:nvSpPr>
            <p:spPr>
              <a:xfrm>
                <a:off x="-1699789" y="4156208"/>
                <a:ext cx="1058838" cy="627307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77" name="Parallelogramm 676">
                <a:extLst>
                  <a:ext uri="{FF2B5EF4-FFF2-40B4-BE49-F238E27FC236}">
                    <a16:creationId xmlns:a16="http://schemas.microsoft.com/office/drawing/2014/main" id="{08609859-5876-468E-A47E-531EDF350BE9}"/>
                  </a:ext>
                </a:extLst>
              </p:cNvPr>
              <p:cNvSpPr/>
              <p:nvPr/>
            </p:nvSpPr>
            <p:spPr>
              <a:xfrm>
                <a:off x="-1524697" y="4974502"/>
                <a:ext cx="279648" cy="68935"/>
              </a:xfrm>
              <a:prstGeom prst="parallelogram">
                <a:avLst>
                  <a:gd name="adj" fmla="val 102022"/>
                </a:avLst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grpSp>
            <p:nvGrpSpPr>
              <p:cNvPr id="678" name="Gruppieren 677">
                <a:extLst>
                  <a:ext uri="{FF2B5EF4-FFF2-40B4-BE49-F238E27FC236}">
                    <a16:creationId xmlns:a16="http://schemas.microsoft.com/office/drawing/2014/main" id="{6CDF4FB0-98B4-5AD8-E0F8-2AA99B3296AC}"/>
                  </a:ext>
                </a:extLst>
              </p:cNvPr>
              <p:cNvGrpSpPr/>
              <p:nvPr/>
            </p:nvGrpSpPr>
            <p:grpSpPr>
              <a:xfrm>
                <a:off x="-1710431" y="4833156"/>
                <a:ext cx="956914" cy="21328"/>
                <a:chOff x="-1710431" y="4833156"/>
                <a:chExt cx="956914" cy="21328"/>
              </a:xfrm>
            </p:grpSpPr>
            <p:sp>
              <p:nvSpPr>
                <p:cNvPr id="714" name="Parallelogramm 713">
                  <a:extLst>
                    <a:ext uri="{FF2B5EF4-FFF2-40B4-BE49-F238E27FC236}">
                      <a16:creationId xmlns:a16="http://schemas.microsoft.com/office/drawing/2014/main" id="{01EE876F-8848-5510-48BF-DC446C874D68}"/>
                    </a:ext>
                  </a:extLst>
                </p:cNvPr>
                <p:cNvSpPr/>
                <p:nvPr/>
              </p:nvSpPr>
              <p:spPr>
                <a:xfrm>
                  <a:off x="-171043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15" name="Parallelogramm 714">
                  <a:extLst>
                    <a:ext uri="{FF2B5EF4-FFF2-40B4-BE49-F238E27FC236}">
                      <a16:creationId xmlns:a16="http://schemas.microsoft.com/office/drawing/2014/main" id="{989D5374-38C8-D53E-509E-916D680A589E}"/>
                    </a:ext>
                  </a:extLst>
                </p:cNvPr>
                <p:cNvSpPr/>
                <p:nvPr/>
              </p:nvSpPr>
              <p:spPr>
                <a:xfrm>
                  <a:off x="-165091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16" name="Parallelogramm 715">
                  <a:extLst>
                    <a:ext uri="{FF2B5EF4-FFF2-40B4-BE49-F238E27FC236}">
                      <a16:creationId xmlns:a16="http://schemas.microsoft.com/office/drawing/2014/main" id="{3E4A032F-EDC0-66E2-2953-7DDD0C75107B}"/>
                    </a:ext>
                  </a:extLst>
                </p:cNvPr>
                <p:cNvSpPr/>
                <p:nvPr/>
              </p:nvSpPr>
              <p:spPr>
                <a:xfrm>
                  <a:off x="-159139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17" name="Parallelogramm 716">
                  <a:extLst>
                    <a:ext uri="{FF2B5EF4-FFF2-40B4-BE49-F238E27FC236}">
                      <a16:creationId xmlns:a16="http://schemas.microsoft.com/office/drawing/2014/main" id="{306605D3-C0E5-1818-BDD6-F1D31381F4CD}"/>
                    </a:ext>
                  </a:extLst>
                </p:cNvPr>
                <p:cNvSpPr/>
                <p:nvPr/>
              </p:nvSpPr>
              <p:spPr>
                <a:xfrm>
                  <a:off x="-147235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18" name="Parallelogramm 717">
                  <a:extLst>
                    <a:ext uri="{FF2B5EF4-FFF2-40B4-BE49-F238E27FC236}">
                      <a16:creationId xmlns:a16="http://schemas.microsoft.com/office/drawing/2014/main" id="{CFD96300-78AA-04D0-00E1-AA0D141FD31B}"/>
                    </a:ext>
                  </a:extLst>
                </p:cNvPr>
                <p:cNvSpPr/>
                <p:nvPr/>
              </p:nvSpPr>
              <p:spPr>
                <a:xfrm>
                  <a:off x="-153187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19" name="Parallelogramm 718">
                  <a:extLst>
                    <a:ext uri="{FF2B5EF4-FFF2-40B4-BE49-F238E27FC236}">
                      <a16:creationId xmlns:a16="http://schemas.microsoft.com/office/drawing/2014/main" id="{E0DB9645-666B-02B1-AA70-DE53A998D924}"/>
                    </a:ext>
                  </a:extLst>
                </p:cNvPr>
                <p:cNvSpPr/>
                <p:nvPr/>
              </p:nvSpPr>
              <p:spPr>
                <a:xfrm>
                  <a:off x="-141284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20" name="Parallelogramm 719">
                  <a:extLst>
                    <a:ext uri="{FF2B5EF4-FFF2-40B4-BE49-F238E27FC236}">
                      <a16:creationId xmlns:a16="http://schemas.microsoft.com/office/drawing/2014/main" id="{34587E67-2AC2-C317-7673-7FA40D828589}"/>
                    </a:ext>
                  </a:extLst>
                </p:cNvPr>
                <p:cNvSpPr/>
                <p:nvPr/>
              </p:nvSpPr>
              <p:spPr>
                <a:xfrm>
                  <a:off x="-135332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21" name="Parallelogramm 720">
                  <a:extLst>
                    <a:ext uri="{FF2B5EF4-FFF2-40B4-BE49-F238E27FC236}">
                      <a16:creationId xmlns:a16="http://schemas.microsoft.com/office/drawing/2014/main" id="{4B197833-7162-4DEB-8636-6BCFAB34B03A}"/>
                    </a:ext>
                  </a:extLst>
                </p:cNvPr>
                <p:cNvSpPr/>
                <p:nvPr/>
              </p:nvSpPr>
              <p:spPr>
                <a:xfrm>
                  <a:off x="-129380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22" name="Parallelogramm 721">
                  <a:extLst>
                    <a:ext uri="{FF2B5EF4-FFF2-40B4-BE49-F238E27FC236}">
                      <a16:creationId xmlns:a16="http://schemas.microsoft.com/office/drawing/2014/main" id="{6FEAF357-81F3-5B04-F10C-86C16E876900}"/>
                    </a:ext>
                  </a:extLst>
                </p:cNvPr>
                <p:cNvSpPr/>
                <p:nvPr/>
              </p:nvSpPr>
              <p:spPr>
                <a:xfrm>
                  <a:off x="-123428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23" name="Parallelogramm 722">
                  <a:extLst>
                    <a:ext uri="{FF2B5EF4-FFF2-40B4-BE49-F238E27FC236}">
                      <a16:creationId xmlns:a16="http://schemas.microsoft.com/office/drawing/2014/main" id="{1257AAC9-5520-CB3E-68A3-8861BBB42C1E}"/>
                    </a:ext>
                  </a:extLst>
                </p:cNvPr>
                <p:cNvSpPr/>
                <p:nvPr/>
              </p:nvSpPr>
              <p:spPr>
                <a:xfrm>
                  <a:off x="-117476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24" name="Parallelogramm 723">
                  <a:extLst>
                    <a:ext uri="{FF2B5EF4-FFF2-40B4-BE49-F238E27FC236}">
                      <a16:creationId xmlns:a16="http://schemas.microsoft.com/office/drawing/2014/main" id="{1EA7E672-B466-0CAE-7DFC-E245AC2FF4F8}"/>
                    </a:ext>
                  </a:extLst>
                </p:cNvPr>
                <p:cNvSpPr/>
                <p:nvPr/>
              </p:nvSpPr>
              <p:spPr>
                <a:xfrm>
                  <a:off x="-111525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25" name="Parallelogramm 724">
                  <a:extLst>
                    <a:ext uri="{FF2B5EF4-FFF2-40B4-BE49-F238E27FC236}">
                      <a16:creationId xmlns:a16="http://schemas.microsoft.com/office/drawing/2014/main" id="{BABACF93-0152-C59E-5027-D6CA9EE79E97}"/>
                    </a:ext>
                  </a:extLst>
                </p:cNvPr>
                <p:cNvSpPr/>
                <p:nvPr/>
              </p:nvSpPr>
              <p:spPr>
                <a:xfrm>
                  <a:off x="-99621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26" name="Parallelogramm 725">
                  <a:extLst>
                    <a:ext uri="{FF2B5EF4-FFF2-40B4-BE49-F238E27FC236}">
                      <a16:creationId xmlns:a16="http://schemas.microsoft.com/office/drawing/2014/main" id="{945B73F3-0D6F-1D97-B4D8-9DACCCB17E7D}"/>
                    </a:ext>
                  </a:extLst>
                </p:cNvPr>
                <p:cNvSpPr/>
                <p:nvPr/>
              </p:nvSpPr>
              <p:spPr>
                <a:xfrm>
                  <a:off x="-105573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27" name="Parallelogramm 726">
                  <a:extLst>
                    <a:ext uri="{FF2B5EF4-FFF2-40B4-BE49-F238E27FC236}">
                      <a16:creationId xmlns:a16="http://schemas.microsoft.com/office/drawing/2014/main" id="{B15C37A6-77BF-8C55-1A18-549F14D9F5AA}"/>
                    </a:ext>
                  </a:extLst>
                </p:cNvPr>
                <p:cNvSpPr/>
                <p:nvPr/>
              </p:nvSpPr>
              <p:spPr>
                <a:xfrm>
                  <a:off x="-93669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28" name="Parallelogramm 727">
                  <a:extLst>
                    <a:ext uri="{FF2B5EF4-FFF2-40B4-BE49-F238E27FC236}">
                      <a16:creationId xmlns:a16="http://schemas.microsoft.com/office/drawing/2014/main" id="{BCFCB7FF-545C-679B-1714-20FC9CB37933}"/>
                    </a:ext>
                  </a:extLst>
                </p:cNvPr>
                <p:cNvSpPr/>
                <p:nvPr/>
              </p:nvSpPr>
              <p:spPr>
                <a:xfrm>
                  <a:off x="-87717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29" name="Parallelogramm 728">
                  <a:extLst>
                    <a:ext uri="{FF2B5EF4-FFF2-40B4-BE49-F238E27FC236}">
                      <a16:creationId xmlns:a16="http://schemas.microsoft.com/office/drawing/2014/main" id="{5B4321F2-78FB-C4AD-BAC8-AF720F5E3C9C}"/>
                    </a:ext>
                  </a:extLst>
                </p:cNvPr>
                <p:cNvSpPr/>
                <p:nvPr/>
              </p:nvSpPr>
              <p:spPr>
                <a:xfrm>
                  <a:off x="-817662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</p:grpSp>
          <p:grpSp>
            <p:nvGrpSpPr>
              <p:cNvPr id="679" name="Gruppieren 678">
                <a:extLst>
                  <a:ext uri="{FF2B5EF4-FFF2-40B4-BE49-F238E27FC236}">
                    <a16:creationId xmlns:a16="http://schemas.microsoft.com/office/drawing/2014/main" id="{072478F9-6FD9-E8DD-CB21-2D7117772F4B}"/>
                  </a:ext>
                </a:extLst>
              </p:cNvPr>
              <p:cNvGrpSpPr/>
              <p:nvPr/>
            </p:nvGrpSpPr>
            <p:grpSpPr>
              <a:xfrm>
                <a:off x="-1741384" y="4869160"/>
                <a:ext cx="956914" cy="21328"/>
                <a:chOff x="-1710431" y="4833156"/>
                <a:chExt cx="956914" cy="21328"/>
              </a:xfrm>
            </p:grpSpPr>
            <p:sp>
              <p:nvSpPr>
                <p:cNvPr id="698" name="Parallelogramm 697">
                  <a:extLst>
                    <a:ext uri="{FF2B5EF4-FFF2-40B4-BE49-F238E27FC236}">
                      <a16:creationId xmlns:a16="http://schemas.microsoft.com/office/drawing/2014/main" id="{14DCC924-C3AB-9797-D554-981EC219D898}"/>
                    </a:ext>
                  </a:extLst>
                </p:cNvPr>
                <p:cNvSpPr/>
                <p:nvPr/>
              </p:nvSpPr>
              <p:spPr>
                <a:xfrm>
                  <a:off x="-171043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99" name="Parallelogramm 698">
                  <a:extLst>
                    <a:ext uri="{FF2B5EF4-FFF2-40B4-BE49-F238E27FC236}">
                      <a16:creationId xmlns:a16="http://schemas.microsoft.com/office/drawing/2014/main" id="{792A6E93-1619-A8A6-F575-26C3781EDB4F}"/>
                    </a:ext>
                  </a:extLst>
                </p:cNvPr>
                <p:cNvSpPr/>
                <p:nvPr/>
              </p:nvSpPr>
              <p:spPr>
                <a:xfrm>
                  <a:off x="-165091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00" name="Parallelogramm 699">
                  <a:extLst>
                    <a:ext uri="{FF2B5EF4-FFF2-40B4-BE49-F238E27FC236}">
                      <a16:creationId xmlns:a16="http://schemas.microsoft.com/office/drawing/2014/main" id="{C840A5F8-713A-33CE-2C99-3752E4790441}"/>
                    </a:ext>
                  </a:extLst>
                </p:cNvPr>
                <p:cNvSpPr/>
                <p:nvPr/>
              </p:nvSpPr>
              <p:spPr>
                <a:xfrm>
                  <a:off x="-159139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01" name="Parallelogramm 700">
                  <a:extLst>
                    <a:ext uri="{FF2B5EF4-FFF2-40B4-BE49-F238E27FC236}">
                      <a16:creationId xmlns:a16="http://schemas.microsoft.com/office/drawing/2014/main" id="{C58E851E-B553-4957-1C95-79C2054FBF5C}"/>
                    </a:ext>
                  </a:extLst>
                </p:cNvPr>
                <p:cNvSpPr/>
                <p:nvPr/>
              </p:nvSpPr>
              <p:spPr>
                <a:xfrm>
                  <a:off x="-147235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02" name="Parallelogramm 701">
                  <a:extLst>
                    <a:ext uri="{FF2B5EF4-FFF2-40B4-BE49-F238E27FC236}">
                      <a16:creationId xmlns:a16="http://schemas.microsoft.com/office/drawing/2014/main" id="{F5A8901D-72D2-6135-34E0-C2F38421D7D2}"/>
                    </a:ext>
                  </a:extLst>
                </p:cNvPr>
                <p:cNvSpPr/>
                <p:nvPr/>
              </p:nvSpPr>
              <p:spPr>
                <a:xfrm>
                  <a:off x="-153187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03" name="Parallelogramm 702">
                  <a:extLst>
                    <a:ext uri="{FF2B5EF4-FFF2-40B4-BE49-F238E27FC236}">
                      <a16:creationId xmlns:a16="http://schemas.microsoft.com/office/drawing/2014/main" id="{2DF29EE7-0578-67AC-5973-062B8F2F5770}"/>
                    </a:ext>
                  </a:extLst>
                </p:cNvPr>
                <p:cNvSpPr/>
                <p:nvPr/>
              </p:nvSpPr>
              <p:spPr>
                <a:xfrm>
                  <a:off x="-141284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04" name="Parallelogramm 703">
                  <a:extLst>
                    <a:ext uri="{FF2B5EF4-FFF2-40B4-BE49-F238E27FC236}">
                      <a16:creationId xmlns:a16="http://schemas.microsoft.com/office/drawing/2014/main" id="{312E3E8F-000D-F708-B68D-A80DF05E91B5}"/>
                    </a:ext>
                  </a:extLst>
                </p:cNvPr>
                <p:cNvSpPr/>
                <p:nvPr/>
              </p:nvSpPr>
              <p:spPr>
                <a:xfrm>
                  <a:off x="-135332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05" name="Parallelogramm 704">
                  <a:extLst>
                    <a:ext uri="{FF2B5EF4-FFF2-40B4-BE49-F238E27FC236}">
                      <a16:creationId xmlns:a16="http://schemas.microsoft.com/office/drawing/2014/main" id="{F7FAD789-F2EF-A0EF-A206-05AA97AE8A82}"/>
                    </a:ext>
                  </a:extLst>
                </p:cNvPr>
                <p:cNvSpPr/>
                <p:nvPr/>
              </p:nvSpPr>
              <p:spPr>
                <a:xfrm>
                  <a:off x="-129380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06" name="Parallelogramm 705">
                  <a:extLst>
                    <a:ext uri="{FF2B5EF4-FFF2-40B4-BE49-F238E27FC236}">
                      <a16:creationId xmlns:a16="http://schemas.microsoft.com/office/drawing/2014/main" id="{B7AFF066-97F6-A650-3BED-6709C0352E02}"/>
                    </a:ext>
                  </a:extLst>
                </p:cNvPr>
                <p:cNvSpPr/>
                <p:nvPr/>
              </p:nvSpPr>
              <p:spPr>
                <a:xfrm>
                  <a:off x="-123428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07" name="Parallelogramm 706">
                  <a:extLst>
                    <a:ext uri="{FF2B5EF4-FFF2-40B4-BE49-F238E27FC236}">
                      <a16:creationId xmlns:a16="http://schemas.microsoft.com/office/drawing/2014/main" id="{524BA166-D5F1-2D3A-33B4-15F1CB3F20F9}"/>
                    </a:ext>
                  </a:extLst>
                </p:cNvPr>
                <p:cNvSpPr/>
                <p:nvPr/>
              </p:nvSpPr>
              <p:spPr>
                <a:xfrm>
                  <a:off x="-117476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08" name="Parallelogramm 707">
                  <a:extLst>
                    <a:ext uri="{FF2B5EF4-FFF2-40B4-BE49-F238E27FC236}">
                      <a16:creationId xmlns:a16="http://schemas.microsoft.com/office/drawing/2014/main" id="{2CDED05E-575B-9C26-F272-781EF7985C26}"/>
                    </a:ext>
                  </a:extLst>
                </p:cNvPr>
                <p:cNvSpPr/>
                <p:nvPr/>
              </p:nvSpPr>
              <p:spPr>
                <a:xfrm>
                  <a:off x="-111525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09" name="Parallelogramm 708">
                  <a:extLst>
                    <a:ext uri="{FF2B5EF4-FFF2-40B4-BE49-F238E27FC236}">
                      <a16:creationId xmlns:a16="http://schemas.microsoft.com/office/drawing/2014/main" id="{96153E52-6A49-CB14-2EAC-50292BE2A01A}"/>
                    </a:ext>
                  </a:extLst>
                </p:cNvPr>
                <p:cNvSpPr/>
                <p:nvPr/>
              </p:nvSpPr>
              <p:spPr>
                <a:xfrm>
                  <a:off x="-99621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10" name="Parallelogramm 709">
                  <a:extLst>
                    <a:ext uri="{FF2B5EF4-FFF2-40B4-BE49-F238E27FC236}">
                      <a16:creationId xmlns:a16="http://schemas.microsoft.com/office/drawing/2014/main" id="{04924E43-8FE8-4284-DBD5-271F56B1A483}"/>
                    </a:ext>
                  </a:extLst>
                </p:cNvPr>
                <p:cNvSpPr/>
                <p:nvPr/>
              </p:nvSpPr>
              <p:spPr>
                <a:xfrm>
                  <a:off x="-105573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11" name="Parallelogramm 710">
                  <a:extLst>
                    <a:ext uri="{FF2B5EF4-FFF2-40B4-BE49-F238E27FC236}">
                      <a16:creationId xmlns:a16="http://schemas.microsoft.com/office/drawing/2014/main" id="{9D9B99E8-16B2-A3EC-1CEA-89975973DA55}"/>
                    </a:ext>
                  </a:extLst>
                </p:cNvPr>
                <p:cNvSpPr/>
                <p:nvPr/>
              </p:nvSpPr>
              <p:spPr>
                <a:xfrm>
                  <a:off x="-93669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12" name="Parallelogramm 711">
                  <a:extLst>
                    <a:ext uri="{FF2B5EF4-FFF2-40B4-BE49-F238E27FC236}">
                      <a16:creationId xmlns:a16="http://schemas.microsoft.com/office/drawing/2014/main" id="{7959ADC5-1CD5-8CE5-8568-029C6DF39F62}"/>
                    </a:ext>
                  </a:extLst>
                </p:cNvPr>
                <p:cNvSpPr/>
                <p:nvPr/>
              </p:nvSpPr>
              <p:spPr>
                <a:xfrm>
                  <a:off x="-87717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713" name="Parallelogramm 712">
                  <a:extLst>
                    <a:ext uri="{FF2B5EF4-FFF2-40B4-BE49-F238E27FC236}">
                      <a16:creationId xmlns:a16="http://schemas.microsoft.com/office/drawing/2014/main" id="{1148A095-0B1B-5B63-1905-8C59200406E6}"/>
                    </a:ext>
                  </a:extLst>
                </p:cNvPr>
                <p:cNvSpPr/>
                <p:nvPr/>
              </p:nvSpPr>
              <p:spPr>
                <a:xfrm>
                  <a:off x="-817662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</p:grpSp>
          <p:grpSp>
            <p:nvGrpSpPr>
              <p:cNvPr id="680" name="Gruppieren 679">
                <a:extLst>
                  <a:ext uri="{FF2B5EF4-FFF2-40B4-BE49-F238E27FC236}">
                    <a16:creationId xmlns:a16="http://schemas.microsoft.com/office/drawing/2014/main" id="{3340CA94-9D83-5A03-F7FB-CFD8DAD3760E}"/>
                  </a:ext>
                </a:extLst>
              </p:cNvPr>
              <p:cNvGrpSpPr/>
              <p:nvPr/>
            </p:nvGrpSpPr>
            <p:grpSpPr>
              <a:xfrm>
                <a:off x="-1775296" y="4907935"/>
                <a:ext cx="956914" cy="21328"/>
                <a:chOff x="-1710431" y="4833156"/>
                <a:chExt cx="956914" cy="21328"/>
              </a:xfrm>
            </p:grpSpPr>
            <p:sp>
              <p:nvSpPr>
                <p:cNvPr id="682" name="Parallelogramm 681">
                  <a:extLst>
                    <a:ext uri="{FF2B5EF4-FFF2-40B4-BE49-F238E27FC236}">
                      <a16:creationId xmlns:a16="http://schemas.microsoft.com/office/drawing/2014/main" id="{77663509-880C-B0E6-B7CB-A57CE41B6E8F}"/>
                    </a:ext>
                  </a:extLst>
                </p:cNvPr>
                <p:cNvSpPr/>
                <p:nvPr/>
              </p:nvSpPr>
              <p:spPr>
                <a:xfrm>
                  <a:off x="-171043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83" name="Parallelogramm 682">
                  <a:extLst>
                    <a:ext uri="{FF2B5EF4-FFF2-40B4-BE49-F238E27FC236}">
                      <a16:creationId xmlns:a16="http://schemas.microsoft.com/office/drawing/2014/main" id="{B881213D-5542-C2B0-F401-548B57DEAACA}"/>
                    </a:ext>
                  </a:extLst>
                </p:cNvPr>
                <p:cNvSpPr/>
                <p:nvPr/>
              </p:nvSpPr>
              <p:spPr>
                <a:xfrm>
                  <a:off x="-165091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84" name="Parallelogramm 683">
                  <a:extLst>
                    <a:ext uri="{FF2B5EF4-FFF2-40B4-BE49-F238E27FC236}">
                      <a16:creationId xmlns:a16="http://schemas.microsoft.com/office/drawing/2014/main" id="{EEB2C3F4-2F45-7323-F09D-D2AD04C89249}"/>
                    </a:ext>
                  </a:extLst>
                </p:cNvPr>
                <p:cNvSpPr/>
                <p:nvPr/>
              </p:nvSpPr>
              <p:spPr>
                <a:xfrm>
                  <a:off x="-159139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85" name="Parallelogramm 684">
                  <a:extLst>
                    <a:ext uri="{FF2B5EF4-FFF2-40B4-BE49-F238E27FC236}">
                      <a16:creationId xmlns:a16="http://schemas.microsoft.com/office/drawing/2014/main" id="{60682EA0-6936-4DEA-0770-6BA50833D154}"/>
                    </a:ext>
                  </a:extLst>
                </p:cNvPr>
                <p:cNvSpPr/>
                <p:nvPr/>
              </p:nvSpPr>
              <p:spPr>
                <a:xfrm>
                  <a:off x="-147235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86" name="Parallelogramm 685">
                  <a:extLst>
                    <a:ext uri="{FF2B5EF4-FFF2-40B4-BE49-F238E27FC236}">
                      <a16:creationId xmlns:a16="http://schemas.microsoft.com/office/drawing/2014/main" id="{759CF309-52A2-7117-7EEA-51601FF9226C}"/>
                    </a:ext>
                  </a:extLst>
                </p:cNvPr>
                <p:cNvSpPr/>
                <p:nvPr/>
              </p:nvSpPr>
              <p:spPr>
                <a:xfrm>
                  <a:off x="-153187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87" name="Parallelogramm 686">
                  <a:extLst>
                    <a:ext uri="{FF2B5EF4-FFF2-40B4-BE49-F238E27FC236}">
                      <a16:creationId xmlns:a16="http://schemas.microsoft.com/office/drawing/2014/main" id="{AD352326-08BF-8DA2-3496-0F890B93EC76}"/>
                    </a:ext>
                  </a:extLst>
                </p:cNvPr>
                <p:cNvSpPr/>
                <p:nvPr/>
              </p:nvSpPr>
              <p:spPr>
                <a:xfrm>
                  <a:off x="-141284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88" name="Parallelogramm 687">
                  <a:extLst>
                    <a:ext uri="{FF2B5EF4-FFF2-40B4-BE49-F238E27FC236}">
                      <a16:creationId xmlns:a16="http://schemas.microsoft.com/office/drawing/2014/main" id="{17A7E429-1FBE-6763-3A2A-05606E2A7E2E}"/>
                    </a:ext>
                  </a:extLst>
                </p:cNvPr>
                <p:cNvSpPr/>
                <p:nvPr/>
              </p:nvSpPr>
              <p:spPr>
                <a:xfrm>
                  <a:off x="-135332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89" name="Parallelogramm 688">
                  <a:extLst>
                    <a:ext uri="{FF2B5EF4-FFF2-40B4-BE49-F238E27FC236}">
                      <a16:creationId xmlns:a16="http://schemas.microsoft.com/office/drawing/2014/main" id="{15DAD72A-E2F2-05C4-9FDF-2DF6DE87BBE2}"/>
                    </a:ext>
                  </a:extLst>
                </p:cNvPr>
                <p:cNvSpPr/>
                <p:nvPr/>
              </p:nvSpPr>
              <p:spPr>
                <a:xfrm>
                  <a:off x="-129380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90" name="Parallelogramm 689">
                  <a:extLst>
                    <a:ext uri="{FF2B5EF4-FFF2-40B4-BE49-F238E27FC236}">
                      <a16:creationId xmlns:a16="http://schemas.microsoft.com/office/drawing/2014/main" id="{86E2AE76-F691-C071-CB9B-EA2854C74871}"/>
                    </a:ext>
                  </a:extLst>
                </p:cNvPr>
                <p:cNvSpPr/>
                <p:nvPr/>
              </p:nvSpPr>
              <p:spPr>
                <a:xfrm>
                  <a:off x="-123428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91" name="Parallelogramm 690">
                  <a:extLst>
                    <a:ext uri="{FF2B5EF4-FFF2-40B4-BE49-F238E27FC236}">
                      <a16:creationId xmlns:a16="http://schemas.microsoft.com/office/drawing/2014/main" id="{1A8153FB-BA98-1AF7-ACC6-2620E7826B77}"/>
                    </a:ext>
                  </a:extLst>
                </p:cNvPr>
                <p:cNvSpPr/>
                <p:nvPr/>
              </p:nvSpPr>
              <p:spPr>
                <a:xfrm>
                  <a:off x="-117476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92" name="Parallelogramm 691">
                  <a:extLst>
                    <a:ext uri="{FF2B5EF4-FFF2-40B4-BE49-F238E27FC236}">
                      <a16:creationId xmlns:a16="http://schemas.microsoft.com/office/drawing/2014/main" id="{87384CC7-1022-37D7-3206-9904D5499A08}"/>
                    </a:ext>
                  </a:extLst>
                </p:cNvPr>
                <p:cNvSpPr/>
                <p:nvPr/>
              </p:nvSpPr>
              <p:spPr>
                <a:xfrm>
                  <a:off x="-111525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93" name="Parallelogramm 692">
                  <a:extLst>
                    <a:ext uri="{FF2B5EF4-FFF2-40B4-BE49-F238E27FC236}">
                      <a16:creationId xmlns:a16="http://schemas.microsoft.com/office/drawing/2014/main" id="{2CFF2ED7-5EBB-FB8E-7BC7-21962E8518FD}"/>
                    </a:ext>
                  </a:extLst>
                </p:cNvPr>
                <p:cNvSpPr/>
                <p:nvPr/>
              </p:nvSpPr>
              <p:spPr>
                <a:xfrm>
                  <a:off x="-99621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94" name="Parallelogramm 693">
                  <a:extLst>
                    <a:ext uri="{FF2B5EF4-FFF2-40B4-BE49-F238E27FC236}">
                      <a16:creationId xmlns:a16="http://schemas.microsoft.com/office/drawing/2014/main" id="{EA95712D-E24F-86AB-30D3-6FA96B4934FB}"/>
                    </a:ext>
                  </a:extLst>
                </p:cNvPr>
                <p:cNvSpPr/>
                <p:nvPr/>
              </p:nvSpPr>
              <p:spPr>
                <a:xfrm>
                  <a:off x="-105573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95" name="Parallelogramm 694">
                  <a:extLst>
                    <a:ext uri="{FF2B5EF4-FFF2-40B4-BE49-F238E27FC236}">
                      <a16:creationId xmlns:a16="http://schemas.microsoft.com/office/drawing/2014/main" id="{B387DAAD-0146-97FF-BFE1-B124D26E65C6}"/>
                    </a:ext>
                  </a:extLst>
                </p:cNvPr>
                <p:cNvSpPr/>
                <p:nvPr/>
              </p:nvSpPr>
              <p:spPr>
                <a:xfrm>
                  <a:off x="-93669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96" name="Parallelogramm 695">
                  <a:extLst>
                    <a:ext uri="{FF2B5EF4-FFF2-40B4-BE49-F238E27FC236}">
                      <a16:creationId xmlns:a16="http://schemas.microsoft.com/office/drawing/2014/main" id="{4024C4CE-FE4E-883A-315B-B000AC29ADB3}"/>
                    </a:ext>
                  </a:extLst>
                </p:cNvPr>
                <p:cNvSpPr/>
                <p:nvPr/>
              </p:nvSpPr>
              <p:spPr>
                <a:xfrm>
                  <a:off x="-87717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97" name="Parallelogramm 696">
                  <a:extLst>
                    <a:ext uri="{FF2B5EF4-FFF2-40B4-BE49-F238E27FC236}">
                      <a16:creationId xmlns:a16="http://schemas.microsoft.com/office/drawing/2014/main" id="{8E120CE2-445D-0784-D2A8-91F59C293157}"/>
                    </a:ext>
                  </a:extLst>
                </p:cNvPr>
                <p:cNvSpPr/>
                <p:nvPr/>
              </p:nvSpPr>
              <p:spPr>
                <a:xfrm>
                  <a:off x="-817662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</p:grpSp>
          <p:sp>
            <p:nvSpPr>
              <p:cNvPr id="681" name="Rechteck 680">
                <a:extLst>
                  <a:ext uri="{FF2B5EF4-FFF2-40B4-BE49-F238E27FC236}">
                    <a16:creationId xmlns:a16="http://schemas.microsoft.com/office/drawing/2014/main" id="{4E589CA7-17AB-70AA-A4FE-80E897996157}"/>
                  </a:ext>
                </a:extLst>
              </p:cNvPr>
              <p:cNvSpPr/>
              <p:nvPr/>
            </p:nvSpPr>
            <p:spPr>
              <a:xfrm rot="10800000">
                <a:off x="-1715415" y="4789379"/>
                <a:ext cx="1086142" cy="12039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</p:grpSp>
        <p:pic>
          <p:nvPicPr>
            <p:cNvPr id="668" name="Picture 3">
              <a:extLst>
                <a:ext uri="{FF2B5EF4-FFF2-40B4-BE49-F238E27FC236}">
                  <a16:creationId xmlns:a16="http://schemas.microsoft.com/office/drawing/2014/main" id="{C115381B-65E0-3601-45BE-B5F2B7A9C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17156" y="4196668"/>
              <a:ext cx="638450" cy="827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0" name="Cube 56">
            <a:extLst>
              <a:ext uri="{FF2B5EF4-FFF2-40B4-BE49-F238E27FC236}">
                <a16:creationId xmlns:a16="http://schemas.microsoft.com/office/drawing/2014/main" id="{5646E114-AE34-771D-CE06-564A4C4F7CA8}"/>
              </a:ext>
            </a:extLst>
          </p:cNvPr>
          <p:cNvSpPr/>
          <p:nvPr/>
        </p:nvSpPr>
        <p:spPr>
          <a:xfrm rot="16200000">
            <a:off x="549598" y="7022111"/>
            <a:ext cx="383939" cy="77605"/>
          </a:xfrm>
          <a:prstGeom prst="cube">
            <a:avLst>
              <a:gd name="adj" fmla="val 7525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b"/>
          <a:lstStyle/>
          <a:p>
            <a:pPr algn="ctr" defTabSz="274320">
              <a:defRPr/>
            </a:pPr>
            <a:r>
              <a:rPr lang="de-DE" sz="360" b="1" kern="100" spc="-15">
                <a:solidFill>
                  <a:prstClr val="white"/>
                </a:solidFill>
                <a:latin typeface="Calibri"/>
              </a:rPr>
              <a:t>Load </a:t>
            </a:r>
            <a:r>
              <a:rPr lang="de-DE" sz="360" b="1" kern="100" spc="-15" err="1">
                <a:solidFill>
                  <a:prstClr val="white"/>
                </a:solidFill>
                <a:latin typeface="Calibri"/>
              </a:rPr>
              <a:t>Balancer</a:t>
            </a:r>
            <a:endParaRPr lang="de-DE" sz="360" b="1" kern="100" spc="-15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31" name="Gruppieren 730">
            <a:extLst>
              <a:ext uri="{FF2B5EF4-FFF2-40B4-BE49-F238E27FC236}">
                <a16:creationId xmlns:a16="http://schemas.microsoft.com/office/drawing/2014/main" id="{8EFD9E44-3FD0-C222-A53C-35789AFA15EE}"/>
              </a:ext>
            </a:extLst>
          </p:cNvPr>
          <p:cNvGrpSpPr/>
          <p:nvPr/>
        </p:nvGrpSpPr>
        <p:grpSpPr>
          <a:xfrm>
            <a:off x="344392" y="9699452"/>
            <a:ext cx="181457" cy="356829"/>
            <a:chOff x="6864139" y="1738828"/>
            <a:chExt cx="604800" cy="1189325"/>
          </a:xfrm>
        </p:grpSpPr>
        <p:sp>
          <p:nvSpPr>
            <p:cNvPr id="732" name="Gleichschenkliges Dreieck 731">
              <a:extLst>
                <a:ext uri="{FF2B5EF4-FFF2-40B4-BE49-F238E27FC236}">
                  <a16:creationId xmlns:a16="http://schemas.microsoft.com/office/drawing/2014/main" id="{7EF1B3A3-A791-7F6E-4415-40FB0AA626A0}"/>
                </a:ext>
              </a:extLst>
            </p:cNvPr>
            <p:cNvSpPr/>
            <p:nvPr/>
          </p:nvSpPr>
          <p:spPr bwMode="gray">
            <a:xfrm rot="10800000">
              <a:off x="7011507" y="2234851"/>
              <a:ext cx="310065" cy="693302"/>
            </a:xfrm>
            <a:prstGeom prst="triangl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9611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54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33" name="Gruppieren 732">
              <a:extLst>
                <a:ext uri="{FF2B5EF4-FFF2-40B4-BE49-F238E27FC236}">
                  <a16:creationId xmlns:a16="http://schemas.microsoft.com/office/drawing/2014/main" id="{946FB439-9780-E543-AEDC-C7EC7B084CE8}"/>
                </a:ext>
              </a:extLst>
            </p:cNvPr>
            <p:cNvGrpSpPr/>
            <p:nvPr/>
          </p:nvGrpSpPr>
          <p:grpSpPr>
            <a:xfrm>
              <a:off x="6864139" y="1738828"/>
              <a:ext cx="604800" cy="605665"/>
              <a:chOff x="6864139" y="1769273"/>
              <a:chExt cx="604800" cy="605665"/>
            </a:xfrm>
          </p:grpSpPr>
          <p:sp>
            <p:nvSpPr>
              <p:cNvPr id="734" name="Rechteck 733">
                <a:extLst>
                  <a:ext uri="{FF2B5EF4-FFF2-40B4-BE49-F238E27FC236}">
                    <a16:creationId xmlns:a16="http://schemas.microsoft.com/office/drawing/2014/main" id="{F9D342B0-518B-EFCD-F3D0-01AF47B59788}"/>
                  </a:ext>
                </a:extLst>
              </p:cNvPr>
              <p:cNvSpPr/>
              <p:nvPr/>
            </p:nvSpPr>
            <p:spPr bwMode="gray">
              <a:xfrm>
                <a:off x="6864139" y="1769273"/>
                <a:ext cx="604800" cy="605665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11" tIns="0" rIns="0" bIns="0" rtlCol="0" anchor="ctr"/>
              <a:lstStyle/>
              <a:p>
                <a:pPr algn="ctr" defTabSz="27432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35" name="Gruppieren 734">
                <a:extLst>
                  <a:ext uri="{FF2B5EF4-FFF2-40B4-BE49-F238E27FC236}">
                    <a16:creationId xmlns:a16="http://schemas.microsoft.com/office/drawing/2014/main" id="{BFF9BCDF-AC24-3F08-4142-761165CC3EFE}"/>
                  </a:ext>
                </a:extLst>
              </p:cNvPr>
              <p:cNvGrpSpPr/>
              <p:nvPr/>
            </p:nvGrpSpPr>
            <p:grpSpPr>
              <a:xfrm>
                <a:off x="6979593" y="1929113"/>
                <a:ext cx="373893" cy="285985"/>
                <a:chOff x="6767924" y="2396835"/>
                <a:chExt cx="373893" cy="285985"/>
              </a:xfrm>
            </p:grpSpPr>
            <p:sp>
              <p:nvSpPr>
                <p:cNvPr id="736" name="Freihandform: Form 735">
                  <a:extLst>
                    <a:ext uri="{FF2B5EF4-FFF2-40B4-BE49-F238E27FC236}">
                      <a16:creationId xmlns:a16="http://schemas.microsoft.com/office/drawing/2014/main" id="{B9B6BBD8-353B-E56B-84B3-8D086D92EA79}"/>
                    </a:ext>
                  </a:extLst>
                </p:cNvPr>
                <p:cNvSpPr/>
                <p:nvPr/>
              </p:nvSpPr>
              <p:spPr bwMode="gray">
                <a:xfrm>
                  <a:off x="6767924" y="2490900"/>
                  <a:ext cx="373893" cy="191920"/>
                </a:xfrm>
                <a:custGeom>
                  <a:avLst/>
                  <a:gdLst>
                    <a:gd name="connsiteX0" fmla="*/ 46177 w 373893"/>
                    <a:gd name="connsiteY0" fmla="*/ 20925 h 191920"/>
                    <a:gd name="connsiteX1" fmla="*/ 21165 w 373893"/>
                    <a:gd name="connsiteY1" fmla="*/ 45937 h 191920"/>
                    <a:gd name="connsiteX2" fmla="*/ 21165 w 373893"/>
                    <a:gd name="connsiteY2" fmla="*/ 145984 h 191920"/>
                    <a:gd name="connsiteX3" fmla="*/ 46177 w 373893"/>
                    <a:gd name="connsiteY3" fmla="*/ 170996 h 191920"/>
                    <a:gd name="connsiteX4" fmla="*/ 327716 w 373893"/>
                    <a:gd name="connsiteY4" fmla="*/ 170996 h 191920"/>
                    <a:gd name="connsiteX5" fmla="*/ 352728 w 373893"/>
                    <a:gd name="connsiteY5" fmla="*/ 145984 h 191920"/>
                    <a:gd name="connsiteX6" fmla="*/ 352728 w 373893"/>
                    <a:gd name="connsiteY6" fmla="*/ 45937 h 191920"/>
                    <a:gd name="connsiteX7" fmla="*/ 327716 w 373893"/>
                    <a:gd name="connsiteY7" fmla="*/ 20925 h 191920"/>
                    <a:gd name="connsiteX8" fmla="*/ 38443 w 373893"/>
                    <a:gd name="connsiteY8" fmla="*/ 0 h 191920"/>
                    <a:gd name="connsiteX9" fmla="*/ 335450 w 373893"/>
                    <a:gd name="connsiteY9" fmla="*/ 0 h 191920"/>
                    <a:gd name="connsiteX10" fmla="*/ 373893 w 373893"/>
                    <a:gd name="connsiteY10" fmla="*/ 38443 h 191920"/>
                    <a:gd name="connsiteX11" fmla="*/ 373893 w 373893"/>
                    <a:gd name="connsiteY11" fmla="*/ 153477 h 191920"/>
                    <a:gd name="connsiteX12" fmla="*/ 335450 w 373893"/>
                    <a:gd name="connsiteY12" fmla="*/ 191920 h 191920"/>
                    <a:gd name="connsiteX13" fmla="*/ 38443 w 373893"/>
                    <a:gd name="connsiteY13" fmla="*/ 191920 h 191920"/>
                    <a:gd name="connsiteX14" fmla="*/ 0 w 373893"/>
                    <a:gd name="connsiteY14" fmla="*/ 153477 h 191920"/>
                    <a:gd name="connsiteX15" fmla="*/ 0 w 373893"/>
                    <a:gd name="connsiteY15" fmla="*/ 38443 h 191920"/>
                    <a:gd name="connsiteX16" fmla="*/ 38443 w 373893"/>
                    <a:gd name="connsiteY16" fmla="*/ 0 h 191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73893" h="191920">
                      <a:moveTo>
                        <a:pt x="46177" y="20925"/>
                      </a:moveTo>
                      <a:cubicBezTo>
                        <a:pt x="32363" y="20925"/>
                        <a:pt x="21165" y="32123"/>
                        <a:pt x="21165" y="45937"/>
                      </a:cubicBezTo>
                      <a:lnTo>
                        <a:pt x="21165" y="145984"/>
                      </a:lnTo>
                      <a:cubicBezTo>
                        <a:pt x="21165" y="159798"/>
                        <a:pt x="32363" y="170996"/>
                        <a:pt x="46177" y="170996"/>
                      </a:cubicBezTo>
                      <a:lnTo>
                        <a:pt x="327716" y="170996"/>
                      </a:lnTo>
                      <a:cubicBezTo>
                        <a:pt x="341530" y="170996"/>
                        <a:pt x="352728" y="159798"/>
                        <a:pt x="352728" y="145984"/>
                      </a:cubicBezTo>
                      <a:lnTo>
                        <a:pt x="352728" y="45937"/>
                      </a:lnTo>
                      <a:cubicBezTo>
                        <a:pt x="352728" y="32123"/>
                        <a:pt x="341530" y="20925"/>
                        <a:pt x="327716" y="20925"/>
                      </a:cubicBezTo>
                      <a:close/>
                      <a:moveTo>
                        <a:pt x="38443" y="0"/>
                      </a:moveTo>
                      <a:lnTo>
                        <a:pt x="335450" y="0"/>
                      </a:lnTo>
                      <a:cubicBezTo>
                        <a:pt x="356681" y="0"/>
                        <a:pt x="373893" y="17212"/>
                        <a:pt x="373893" y="38443"/>
                      </a:cubicBezTo>
                      <a:lnTo>
                        <a:pt x="373893" y="153477"/>
                      </a:lnTo>
                      <a:cubicBezTo>
                        <a:pt x="373893" y="174708"/>
                        <a:pt x="356681" y="191920"/>
                        <a:pt x="335450" y="191920"/>
                      </a:cubicBezTo>
                      <a:lnTo>
                        <a:pt x="38443" y="191920"/>
                      </a:lnTo>
                      <a:cubicBezTo>
                        <a:pt x="17212" y="191920"/>
                        <a:pt x="0" y="174708"/>
                        <a:pt x="0" y="153477"/>
                      </a:cubicBezTo>
                      <a:lnTo>
                        <a:pt x="0" y="38443"/>
                      </a:lnTo>
                      <a:cubicBezTo>
                        <a:pt x="0" y="17212"/>
                        <a:pt x="17212" y="0"/>
                        <a:pt x="384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29611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40">
                    <a:solidFill>
                      <a:prstClr val="white"/>
                    </a:solidFill>
                    <a:latin typeface="Franklin Gothic Book"/>
                  </a:endParaRPr>
                </a:p>
              </p:txBody>
            </p:sp>
            <p:sp>
              <p:nvSpPr>
                <p:cNvPr id="737" name="Freihandform: Form 736">
                  <a:extLst>
                    <a:ext uri="{FF2B5EF4-FFF2-40B4-BE49-F238E27FC236}">
                      <a16:creationId xmlns:a16="http://schemas.microsoft.com/office/drawing/2014/main" id="{82E9E9E5-CC93-0B3E-4369-2B9735E7BD7A}"/>
                    </a:ext>
                  </a:extLst>
                </p:cNvPr>
                <p:cNvSpPr/>
                <p:nvPr/>
              </p:nvSpPr>
              <p:spPr>
                <a:xfrm>
                  <a:off x="6819340" y="2547015"/>
                  <a:ext cx="272663" cy="79690"/>
                </a:xfrm>
                <a:custGeom>
                  <a:avLst/>
                  <a:gdLst>
                    <a:gd name="connsiteX0" fmla="*/ 152068 w 272663"/>
                    <a:gd name="connsiteY0" fmla="*/ 15934 h 79690"/>
                    <a:gd name="connsiteX1" fmla="*/ 171418 w 272663"/>
                    <a:gd name="connsiteY1" fmla="*/ 35286 h 79690"/>
                    <a:gd name="connsiteX2" fmla="*/ 171418 w 272663"/>
                    <a:gd name="connsiteY2" fmla="*/ 44427 h 79690"/>
                    <a:gd name="connsiteX3" fmla="*/ 152068 w 272663"/>
                    <a:gd name="connsiteY3" fmla="*/ 63777 h 79690"/>
                    <a:gd name="connsiteX4" fmla="*/ 142927 w 272663"/>
                    <a:gd name="connsiteY4" fmla="*/ 63705 h 79690"/>
                    <a:gd name="connsiteX5" fmla="*/ 143001 w 272663"/>
                    <a:gd name="connsiteY5" fmla="*/ 54563 h 79690"/>
                    <a:gd name="connsiteX6" fmla="*/ 150372 w 272663"/>
                    <a:gd name="connsiteY6" fmla="*/ 47190 h 79690"/>
                    <a:gd name="connsiteX7" fmla="*/ 99360 w 272663"/>
                    <a:gd name="connsiteY7" fmla="*/ 47190 h 79690"/>
                    <a:gd name="connsiteX8" fmla="*/ 99360 w 272663"/>
                    <a:gd name="connsiteY8" fmla="*/ 32448 h 79690"/>
                    <a:gd name="connsiteX9" fmla="*/ 150335 w 272663"/>
                    <a:gd name="connsiteY9" fmla="*/ 32448 h 79690"/>
                    <a:gd name="connsiteX10" fmla="*/ 142964 w 272663"/>
                    <a:gd name="connsiteY10" fmla="*/ 25075 h 79690"/>
                    <a:gd name="connsiteX11" fmla="*/ 142945 w 272663"/>
                    <a:gd name="connsiteY11" fmla="*/ 15953 h 79690"/>
                    <a:gd name="connsiteX12" fmla="*/ 152068 w 272663"/>
                    <a:gd name="connsiteY12" fmla="*/ 15934 h 79690"/>
                    <a:gd name="connsiteX13" fmla="*/ 232154 w 272663"/>
                    <a:gd name="connsiteY13" fmla="*/ 0 h 79690"/>
                    <a:gd name="connsiteX14" fmla="*/ 272663 w 272663"/>
                    <a:gd name="connsiteY14" fmla="*/ 39182 h 79690"/>
                    <a:gd name="connsiteX15" fmla="*/ 232154 w 272663"/>
                    <a:gd name="connsiteY15" fmla="*/ 79690 h 79690"/>
                    <a:gd name="connsiteX16" fmla="*/ 191646 w 272663"/>
                    <a:gd name="connsiteY16" fmla="*/ 39182 h 79690"/>
                    <a:gd name="connsiteX17" fmla="*/ 40507 w 272663"/>
                    <a:gd name="connsiteY17" fmla="*/ 0 h 79690"/>
                    <a:gd name="connsiteX18" fmla="*/ 81016 w 272663"/>
                    <a:gd name="connsiteY18" fmla="*/ 39182 h 79690"/>
                    <a:gd name="connsiteX19" fmla="*/ 40507 w 272663"/>
                    <a:gd name="connsiteY19" fmla="*/ 79690 h 79690"/>
                    <a:gd name="connsiteX20" fmla="*/ 0 w 272663"/>
                    <a:gd name="connsiteY20" fmla="*/ 39182 h 79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72663" h="79690">
                      <a:moveTo>
                        <a:pt x="152068" y="15934"/>
                      </a:moveTo>
                      <a:lnTo>
                        <a:pt x="171418" y="35286"/>
                      </a:lnTo>
                      <a:cubicBezTo>
                        <a:pt x="173929" y="37816"/>
                        <a:pt x="173929" y="41897"/>
                        <a:pt x="171418" y="44427"/>
                      </a:cubicBezTo>
                      <a:lnTo>
                        <a:pt x="152068" y="63777"/>
                      </a:lnTo>
                      <a:cubicBezTo>
                        <a:pt x="149523" y="66282"/>
                        <a:pt x="145431" y="66249"/>
                        <a:pt x="142927" y="63705"/>
                      </a:cubicBezTo>
                      <a:cubicBezTo>
                        <a:pt x="140423" y="61159"/>
                        <a:pt x="140456" y="57066"/>
                        <a:pt x="143001" y="54563"/>
                      </a:cubicBezTo>
                      <a:lnTo>
                        <a:pt x="150372" y="47190"/>
                      </a:lnTo>
                      <a:lnTo>
                        <a:pt x="99360" y="47190"/>
                      </a:lnTo>
                      <a:lnTo>
                        <a:pt x="99360" y="32448"/>
                      </a:lnTo>
                      <a:lnTo>
                        <a:pt x="150335" y="32448"/>
                      </a:lnTo>
                      <a:lnTo>
                        <a:pt x="142964" y="25075"/>
                      </a:lnTo>
                      <a:cubicBezTo>
                        <a:pt x="140440" y="22561"/>
                        <a:pt x="140431" y="18477"/>
                        <a:pt x="142945" y="15953"/>
                      </a:cubicBezTo>
                      <a:cubicBezTo>
                        <a:pt x="145459" y="13429"/>
                        <a:pt x="149544" y="13420"/>
                        <a:pt x="152068" y="15934"/>
                      </a:cubicBezTo>
                      <a:close/>
                      <a:moveTo>
                        <a:pt x="232154" y="0"/>
                      </a:moveTo>
                      <a:lnTo>
                        <a:pt x="272663" y="39182"/>
                      </a:lnTo>
                      <a:lnTo>
                        <a:pt x="232154" y="79690"/>
                      </a:lnTo>
                      <a:lnTo>
                        <a:pt x="191646" y="39182"/>
                      </a:lnTo>
                      <a:close/>
                      <a:moveTo>
                        <a:pt x="40507" y="0"/>
                      </a:moveTo>
                      <a:lnTo>
                        <a:pt x="81016" y="39182"/>
                      </a:lnTo>
                      <a:lnTo>
                        <a:pt x="40507" y="79690"/>
                      </a:lnTo>
                      <a:lnTo>
                        <a:pt x="0" y="391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2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540"/>
                </a:p>
              </p:txBody>
            </p:sp>
            <p:grpSp>
              <p:nvGrpSpPr>
                <p:cNvPr id="738" name="Gruppieren 737">
                  <a:extLst>
                    <a:ext uri="{FF2B5EF4-FFF2-40B4-BE49-F238E27FC236}">
                      <a16:creationId xmlns:a16="http://schemas.microsoft.com/office/drawing/2014/main" id="{60C8D26D-6985-4F37-764B-666CAAF0130F}"/>
                    </a:ext>
                  </a:extLst>
                </p:cNvPr>
                <p:cNvGrpSpPr/>
                <p:nvPr/>
              </p:nvGrpSpPr>
              <p:grpSpPr>
                <a:xfrm>
                  <a:off x="6814136" y="2396835"/>
                  <a:ext cx="281468" cy="106008"/>
                  <a:chOff x="6814136" y="2396835"/>
                  <a:chExt cx="281468" cy="106008"/>
                </a:xfrm>
              </p:grpSpPr>
              <p:grpSp>
                <p:nvGrpSpPr>
                  <p:cNvPr id="739" name="Gruppieren 738">
                    <a:extLst>
                      <a:ext uri="{FF2B5EF4-FFF2-40B4-BE49-F238E27FC236}">
                        <a16:creationId xmlns:a16="http://schemas.microsoft.com/office/drawing/2014/main" id="{D9FE839D-B293-C3D6-1D21-8C8EFEA72081}"/>
                      </a:ext>
                    </a:extLst>
                  </p:cNvPr>
                  <p:cNvGrpSpPr/>
                  <p:nvPr/>
                </p:nvGrpSpPr>
                <p:grpSpPr>
                  <a:xfrm>
                    <a:off x="6920713" y="2396835"/>
                    <a:ext cx="68314" cy="106008"/>
                    <a:chOff x="10344472" y="2157875"/>
                    <a:chExt cx="209315" cy="324812"/>
                  </a:xfrm>
                  <a:solidFill>
                    <a:schemeClr val="bg1"/>
                  </a:solidFill>
                </p:grpSpPr>
                <p:sp>
                  <p:nvSpPr>
                    <p:cNvPr id="746" name="Rechteck 745">
                      <a:extLst>
                        <a:ext uri="{FF2B5EF4-FFF2-40B4-BE49-F238E27FC236}">
                          <a16:creationId xmlns:a16="http://schemas.microsoft.com/office/drawing/2014/main" id="{65611FCA-0D67-C096-A623-A1AD045AF45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10413516" y="2304529"/>
                      <a:ext cx="71229" cy="178158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47" name="Ellipse 746">
                      <a:extLst>
                        <a:ext uri="{FF2B5EF4-FFF2-40B4-BE49-F238E27FC236}">
                          <a16:creationId xmlns:a16="http://schemas.microsoft.com/office/drawing/2014/main" id="{9049DDC5-8A98-C41D-530B-5A24BC15BAA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10344472" y="2157875"/>
                      <a:ext cx="209315" cy="209315"/>
                    </a:xfrm>
                    <a:prstGeom prst="ellipse">
                      <a:avLst/>
                    </a:prstGeom>
                    <a:grpFill/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29611" rtlCol="0" anchor="ctr">
                      <a:noAutofit/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540">
                        <a:solidFill>
                          <a:prstClr val="white"/>
                        </a:solidFill>
                        <a:latin typeface="Franklin Gothic Book"/>
                      </a:endParaRPr>
                    </a:p>
                  </p:txBody>
                </p:sp>
              </p:grpSp>
              <p:grpSp>
                <p:nvGrpSpPr>
                  <p:cNvPr id="740" name="Gruppieren 739">
                    <a:extLst>
                      <a:ext uri="{FF2B5EF4-FFF2-40B4-BE49-F238E27FC236}">
                        <a16:creationId xmlns:a16="http://schemas.microsoft.com/office/drawing/2014/main" id="{A46FB5BC-EF49-0BE2-31CE-B4CA0BB38059}"/>
                      </a:ext>
                    </a:extLst>
                  </p:cNvPr>
                  <p:cNvGrpSpPr/>
                  <p:nvPr/>
                </p:nvGrpSpPr>
                <p:grpSpPr>
                  <a:xfrm>
                    <a:off x="7027290" y="2396835"/>
                    <a:ext cx="68314" cy="106008"/>
                    <a:chOff x="10344472" y="2157875"/>
                    <a:chExt cx="209315" cy="324812"/>
                  </a:xfrm>
                  <a:solidFill>
                    <a:schemeClr val="bg1"/>
                  </a:solidFill>
                </p:grpSpPr>
                <p:sp>
                  <p:nvSpPr>
                    <p:cNvPr id="744" name="Rechteck 743">
                      <a:extLst>
                        <a:ext uri="{FF2B5EF4-FFF2-40B4-BE49-F238E27FC236}">
                          <a16:creationId xmlns:a16="http://schemas.microsoft.com/office/drawing/2014/main" id="{2694B2CB-4F66-AD72-06D7-7DBD917EB21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10413516" y="2304529"/>
                      <a:ext cx="71229" cy="178158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45" name="Ellipse 744">
                      <a:extLst>
                        <a:ext uri="{FF2B5EF4-FFF2-40B4-BE49-F238E27FC236}">
                          <a16:creationId xmlns:a16="http://schemas.microsoft.com/office/drawing/2014/main" id="{9433A408-80DC-6E84-FE13-D1112EDE846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10344472" y="2157875"/>
                      <a:ext cx="209315" cy="209315"/>
                    </a:xfrm>
                    <a:prstGeom prst="ellipse">
                      <a:avLst/>
                    </a:prstGeom>
                    <a:grpFill/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29611" rtlCol="0" anchor="ctr">
                      <a:noAutofit/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540">
                        <a:solidFill>
                          <a:prstClr val="white"/>
                        </a:solidFill>
                        <a:latin typeface="Franklin Gothic Book"/>
                      </a:endParaRPr>
                    </a:p>
                  </p:txBody>
                </p:sp>
              </p:grpSp>
              <p:grpSp>
                <p:nvGrpSpPr>
                  <p:cNvPr id="741" name="Gruppieren 740">
                    <a:extLst>
                      <a:ext uri="{FF2B5EF4-FFF2-40B4-BE49-F238E27FC236}">
                        <a16:creationId xmlns:a16="http://schemas.microsoft.com/office/drawing/2014/main" id="{C58E3EAB-3C46-A708-FCDD-54ED133553D0}"/>
                      </a:ext>
                    </a:extLst>
                  </p:cNvPr>
                  <p:cNvGrpSpPr/>
                  <p:nvPr/>
                </p:nvGrpSpPr>
                <p:grpSpPr>
                  <a:xfrm>
                    <a:off x="6814136" y="2396835"/>
                    <a:ext cx="68314" cy="106008"/>
                    <a:chOff x="10344472" y="2157875"/>
                    <a:chExt cx="209315" cy="324812"/>
                  </a:xfrm>
                  <a:solidFill>
                    <a:schemeClr val="bg1"/>
                  </a:solidFill>
                </p:grpSpPr>
                <p:sp>
                  <p:nvSpPr>
                    <p:cNvPr id="742" name="Rechteck 741">
                      <a:extLst>
                        <a:ext uri="{FF2B5EF4-FFF2-40B4-BE49-F238E27FC236}">
                          <a16:creationId xmlns:a16="http://schemas.microsoft.com/office/drawing/2014/main" id="{CD494990-A116-D2A5-DE1F-3927590FF09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10413516" y="2304529"/>
                      <a:ext cx="71229" cy="178158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US" sz="54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43" name="Ellipse 742">
                      <a:extLst>
                        <a:ext uri="{FF2B5EF4-FFF2-40B4-BE49-F238E27FC236}">
                          <a16:creationId xmlns:a16="http://schemas.microsoft.com/office/drawing/2014/main" id="{51E832F7-057E-0DEC-04C5-F3580597B49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10344472" y="2157875"/>
                      <a:ext cx="209315" cy="209315"/>
                    </a:xfrm>
                    <a:prstGeom prst="ellipse">
                      <a:avLst/>
                    </a:prstGeom>
                    <a:grpFill/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29611" rtlCol="0" anchor="ctr">
                      <a:noAutofit/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540">
                        <a:solidFill>
                          <a:prstClr val="white"/>
                        </a:solidFill>
                        <a:latin typeface="Franklin Gothic Book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748" name="Gruppieren 747">
            <a:extLst>
              <a:ext uri="{FF2B5EF4-FFF2-40B4-BE49-F238E27FC236}">
                <a16:creationId xmlns:a16="http://schemas.microsoft.com/office/drawing/2014/main" id="{627403E4-DCE0-6F4B-1050-002D96F259ED}"/>
              </a:ext>
            </a:extLst>
          </p:cNvPr>
          <p:cNvGrpSpPr/>
          <p:nvPr/>
        </p:nvGrpSpPr>
        <p:grpSpPr>
          <a:xfrm>
            <a:off x="910451" y="9699452"/>
            <a:ext cx="181457" cy="356829"/>
            <a:chOff x="7978779" y="2233910"/>
            <a:chExt cx="604800" cy="1189325"/>
          </a:xfrm>
        </p:grpSpPr>
        <p:sp>
          <p:nvSpPr>
            <p:cNvPr id="749" name="Gleichschenkliges Dreieck 748">
              <a:extLst>
                <a:ext uri="{FF2B5EF4-FFF2-40B4-BE49-F238E27FC236}">
                  <a16:creationId xmlns:a16="http://schemas.microsoft.com/office/drawing/2014/main" id="{7F469E4A-97BA-756D-8443-20E357E5E899}"/>
                </a:ext>
              </a:extLst>
            </p:cNvPr>
            <p:cNvSpPr/>
            <p:nvPr/>
          </p:nvSpPr>
          <p:spPr bwMode="gray">
            <a:xfrm rot="10800000">
              <a:off x="8126147" y="2729933"/>
              <a:ext cx="310065" cy="693302"/>
            </a:xfrm>
            <a:prstGeom prst="triangle">
              <a:avLst/>
            </a:prstGeom>
            <a:solidFill>
              <a:srgbClr val="604A7B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9611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54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0" name="Rechteck 749">
              <a:extLst>
                <a:ext uri="{FF2B5EF4-FFF2-40B4-BE49-F238E27FC236}">
                  <a16:creationId xmlns:a16="http://schemas.microsoft.com/office/drawing/2014/main" id="{31AAFC0C-55C5-C58A-CB0B-1565D16D2A3E}"/>
                </a:ext>
              </a:extLst>
            </p:cNvPr>
            <p:cNvSpPr/>
            <p:nvPr/>
          </p:nvSpPr>
          <p:spPr bwMode="gray">
            <a:xfrm>
              <a:off x="7978779" y="2233910"/>
              <a:ext cx="604800" cy="605665"/>
            </a:xfrm>
            <a:prstGeom prst="rect">
              <a:avLst/>
            </a:prstGeom>
            <a:solidFill>
              <a:srgbClr val="604A7B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9611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4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51" name="Gruppieren 750">
              <a:extLst>
                <a:ext uri="{FF2B5EF4-FFF2-40B4-BE49-F238E27FC236}">
                  <a16:creationId xmlns:a16="http://schemas.microsoft.com/office/drawing/2014/main" id="{65E38375-9686-CA86-BDA3-F68BEDB6742C}"/>
                </a:ext>
              </a:extLst>
            </p:cNvPr>
            <p:cNvGrpSpPr/>
            <p:nvPr/>
          </p:nvGrpSpPr>
          <p:grpSpPr>
            <a:xfrm>
              <a:off x="8135107" y="2361240"/>
              <a:ext cx="292135" cy="341469"/>
              <a:chOff x="1115898" y="4367767"/>
              <a:chExt cx="321350" cy="375618"/>
            </a:xfrm>
          </p:grpSpPr>
          <p:sp>
            <p:nvSpPr>
              <p:cNvPr id="752" name="Pfeil: nach unten 751">
                <a:extLst>
                  <a:ext uri="{FF2B5EF4-FFF2-40B4-BE49-F238E27FC236}">
                    <a16:creationId xmlns:a16="http://schemas.microsoft.com/office/drawing/2014/main" id="{45D634B3-1123-F3DE-5BB6-0894394D2D63}"/>
                  </a:ext>
                </a:extLst>
              </p:cNvPr>
              <p:cNvSpPr/>
              <p:nvPr/>
            </p:nvSpPr>
            <p:spPr bwMode="gray">
              <a:xfrm>
                <a:off x="1205516" y="4367767"/>
                <a:ext cx="142115" cy="292779"/>
              </a:xfrm>
              <a:prstGeom prst="downArrow">
                <a:avLst>
                  <a:gd name="adj1" fmla="val 35254"/>
                  <a:gd name="adj2" fmla="val 50000"/>
                </a:avLst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29611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540">
                  <a:solidFill>
                    <a:prstClr val="white"/>
                  </a:solidFill>
                  <a:latin typeface="Franklin Gothic Book"/>
                </a:endParaRPr>
              </a:p>
            </p:txBody>
          </p:sp>
          <p:sp>
            <p:nvSpPr>
              <p:cNvPr id="753" name="Zylinder 752">
                <a:extLst>
                  <a:ext uri="{FF2B5EF4-FFF2-40B4-BE49-F238E27FC236}">
                    <a16:creationId xmlns:a16="http://schemas.microsoft.com/office/drawing/2014/main" id="{226DCBC2-D166-356A-C647-2D737680DE23}"/>
                  </a:ext>
                </a:extLst>
              </p:cNvPr>
              <p:cNvSpPr/>
              <p:nvPr/>
            </p:nvSpPr>
            <p:spPr>
              <a:xfrm>
                <a:off x="1115898" y="4441736"/>
                <a:ext cx="321350" cy="301649"/>
              </a:xfrm>
              <a:prstGeom prst="can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11" rtlCol="0" anchor="ctr"/>
              <a:lstStyle/>
              <a:p>
                <a:pPr algn="ctr" defTabSz="27432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540">
                  <a:solidFill>
                    <a:prstClr val="white"/>
                  </a:solidFill>
                  <a:latin typeface="Franklin Gothic Book"/>
                </a:endParaRPr>
              </a:p>
            </p:txBody>
          </p:sp>
        </p:grpSp>
      </p:grpSp>
      <p:grpSp>
        <p:nvGrpSpPr>
          <p:cNvPr id="782" name="Gruppieren 781">
            <a:extLst>
              <a:ext uri="{FF2B5EF4-FFF2-40B4-BE49-F238E27FC236}">
                <a16:creationId xmlns:a16="http://schemas.microsoft.com/office/drawing/2014/main" id="{D77676EE-EF03-D6BF-FF6A-175A03DED08E}"/>
              </a:ext>
            </a:extLst>
          </p:cNvPr>
          <p:cNvGrpSpPr/>
          <p:nvPr/>
        </p:nvGrpSpPr>
        <p:grpSpPr>
          <a:xfrm>
            <a:off x="1193466" y="9699452"/>
            <a:ext cx="181456" cy="356829"/>
            <a:chOff x="4060718" y="11330529"/>
            <a:chExt cx="604800" cy="1189325"/>
          </a:xfrm>
        </p:grpSpPr>
        <p:grpSp>
          <p:nvGrpSpPr>
            <p:cNvPr id="755" name="Gruppieren 754">
              <a:extLst>
                <a:ext uri="{FF2B5EF4-FFF2-40B4-BE49-F238E27FC236}">
                  <a16:creationId xmlns:a16="http://schemas.microsoft.com/office/drawing/2014/main" id="{30965D6B-E6A8-99DC-5BA4-46DF4370532F}"/>
                </a:ext>
              </a:extLst>
            </p:cNvPr>
            <p:cNvGrpSpPr/>
            <p:nvPr/>
          </p:nvGrpSpPr>
          <p:grpSpPr>
            <a:xfrm rot="10800000" flipV="1">
              <a:off x="4060718" y="11330529"/>
              <a:ext cx="604800" cy="1189325"/>
              <a:chOff x="7978779" y="2233910"/>
              <a:chExt cx="604800" cy="1189325"/>
            </a:xfrm>
            <a:solidFill>
              <a:srgbClr val="00A94D"/>
            </a:solidFill>
          </p:grpSpPr>
          <p:sp>
            <p:nvSpPr>
              <p:cNvPr id="757" name="Gleichschenkliges Dreieck 756">
                <a:extLst>
                  <a:ext uri="{FF2B5EF4-FFF2-40B4-BE49-F238E27FC236}">
                    <a16:creationId xmlns:a16="http://schemas.microsoft.com/office/drawing/2014/main" id="{69BBB1D9-45A8-9FDA-B14A-D12E1012D917}"/>
                  </a:ext>
                </a:extLst>
              </p:cNvPr>
              <p:cNvSpPr/>
              <p:nvPr/>
            </p:nvSpPr>
            <p:spPr bwMode="gray">
              <a:xfrm rot="10800000">
                <a:off x="8126147" y="2729933"/>
                <a:ext cx="310065" cy="693302"/>
              </a:xfrm>
              <a:prstGeom prst="triangle">
                <a:avLst/>
              </a:prstGeom>
              <a:grpFill/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11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Rechteck 757">
                <a:extLst>
                  <a:ext uri="{FF2B5EF4-FFF2-40B4-BE49-F238E27FC236}">
                    <a16:creationId xmlns:a16="http://schemas.microsoft.com/office/drawing/2014/main" id="{E79DEFD9-BF99-C8E1-B954-010C18B50B05}"/>
                  </a:ext>
                </a:extLst>
              </p:cNvPr>
              <p:cNvSpPr/>
              <p:nvPr/>
            </p:nvSpPr>
            <p:spPr bwMode="gray">
              <a:xfrm>
                <a:off x="7978779" y="2233910"/>
                <a:ext cx="604800" cy="605665"/>
              </a:xfrm>
              <a:prstGeom prst="rect">
                <a:avLst/>
              </a:prstGeom>
              <a:grpFill/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11" tIns="0" rIns="0" bIns="0" rtlCol="0" anchor="ctr"/>
              <a:lstStyle/>
              <a:p>
                <a:pPr algn="ctr" defTabSz="27432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81" name="Freihandform: Form 780">
              <a:extLst>
                <a:ext uri="{FF2B5EF4-FFF2-40B4-BE49-F238E27FC236}">
                  <a16:creationId xmlns:a16="http://schemas.microsoft.com/office/drawing/2014/main" id="{64A34B2E-BAF8-9874-6D65-D312EB9A5B23}"/>
                </a:ext>
              </a:extLst>
            </p:cNvPr>
            <p:cNvSpPr/>
            <p:nvPr/>
          </p:nvSpPr>
          <p:spPr>
            <a:xfrm flipH="1">
              <a:off x="4195523" y="11471182"/>
              <a:ext cx="335190" cy="309599"/>
            </a:xfrm>
            <a:custGeom>
              <a:avLst/>
              <a:gdLst>
                <a:gd name="connsiteX0" fmla="*/ 164796 w 335190"/>
                <a:gd name="connsiteY0" fmla="*/ 103966 h 309599"/>
                <a:gd name="connsiteX1" fmla="*/ 215629 w 335190"/>
                <a:gd name="connsiteY1" fmla="*/ 154800 h 309599"/>
                <a:gd name="connsiteX2" fmla="*/ 164796 w 335190"/>
                <a:gd name="connsiteY2" fmla="*/ 205633 h 309599"/>
                <a:gd name="connsiteX3" fmla="*/ 164796 w 335190"/>
                <a:gd name="connsiteY3" fmla="*/ 170350 h 309599"/>
                <a:gd name="connsiteX4" fmla="*/ 0 w 335190"/>
                <a:gd name="connsiteY4" fmla="*/ 170350 h 309599"/>
                <a:gd name="connsiteX5" fmla="*/ 0 w 335190"/>
                <a:gd name="connsiteY5" fmla="*/ 139249 h 309599"/>
                <a:gd name="connsiteX6" fmla="*/ 164796 w 335190"/>
                <a:gd name="connsiteY6" fmla="*/ 139249 h 309599"/>
                <a:gd name="connsiteX7" fmla="*/ 148262 w 335190"/>
                <a:gd name="connsiteY7" fmla="*/ 0 h 309599"/>
                <a:gd name="connsiteX8" fmla="*/ 212519 w 335190"/>
                <a:gd name="connsiteY8" fmla="*/ 0 h 309599"/>
                <a:gd name="connsiteX9" fmla="*/ 212519 w 335190"/>
                <a:gd name="connsiteY9" fmla="*/ 41555 h 309599"/>
                <a:gd name="connsiteX10" fmla="*/ 215432 w 335190"/>
                <a:gd name="connsiteY10" fmla="*/ 42304 h 309599"/>
                <a:gd name="connsiteX11" fmla="*/ 228559 w 335190"/>
                <a:gd name="connsiteY11" fmla="*/ 47266 h 309599"/>
                <a:gd name="connsiteX12" fmla="*/ 237714 w 335190"/>
                <a:gd name="connsiteY12" fmla="*/ 52040 h 309599"/>
                <a:gd name="connsiteX13" fmla="*/ 267132 w 335190"/>
                <a:gd name="connsiteY13" fmla="*/ 22622 h 309599"/>
                <a:gd name="connsiteX14" fmla="*/ 312569 w 335190"/>
                <a:gd name="connsiteY14" fmla="*/ 68058 h 309599"/>
                <a:gd name="connsiteX15" fmla="*/ 283134 w 335190"/>
                <a:gd name="connsiteY15" fmla="*/ 97492 h 309599"/>
                <a:gd name="connsiteX16" fmla="*/ 286764 w 335190"/>
                <a:gd name="connsiteY16" fmla="*/ 104054 h 309599"/>
                <a:gd name="connsiteX17" fmla="*/ 292038 w 335190"/>
                <a:gd name="connsiteY17" fmla="*/ 117021 h 309599"/>
                <a:gd name="connsiteX18" fmla="*/ 293700 w 335190"/>
                <a:gd name="connsiteY18" fmla="*/ 122672 h 309599"/>
                <a:gd name="connsiteX19" fmla="*/ 335190 w 335190"/>
                <a:gd name="connsiteY19" fmla="*/ 122672 h 309599"/>
                <a:gd name="connsiteX20" fmla="*/ 335190 w 335190"/>
                <a:gd name="connsiteY20" fmla="*/ 186928 h 309599"/>
                <a:gd name="connsiteX21" fmla="*/ 293700 w 335190"/>
                <a:gd name="connsiteY21" fmla="*/ 186928 h 309599"/>
                <a:gd name="connsiteX22" fmla="*/ 292038 w 335190"/>
                <a:gd name="connsiteY22" fmla="*/ 192579 h 309599"/>
                <a:gd name="connsiteX23" fmla="*/ 286764 w 335190"/>
                <a:gd name="connsiteY23" fmla="*/ 205545 h 309599"/>
                <a:gd name="connsiteX24" fmla="*/ 283135 w 335190"/>
                <a:gd name="connsiteY24" fmla="*/ 212107 h 309599"/>
                <a:gd name="connsiteX25" fmla="*/ 312569 w 335190"/>
                <a:gd name="connsiteY25" fmla="*/ 241541 h 309599"/>
                <a:gd name="connsiteX26" fmla="*/ 267132 w 335190"/>
                <a:gd name="connsiteY26" fmla="*/ 286978 h 309599"/>
                <a:gd name="connsiteX27" fmla="*/ 237714 w 335190"/>
                <a:gd name="connsiteY27" fmla="*/ 257559 h 309599"/>
                <a:gd name="connsiteX28" fmla="*/ 228559 w 335190"/>
                <a:gd name="connsiteY28" fmla="*/ 262333 h 309599"/>
                <a:gd name="connsiteX29" fmla="*/ 215432 w 335190"/>
                <a:gd name="connsiteY29" fmla="*/ 267295 h 309599"/>
                <a:gd name="connsiteX30" fmla="*/ 212519 w 335190"/>
                <a:gd name="connsiteY30" fmla="*/ 268044 h 309599"/>
                <a:gd name="connsiteX31" fmla="*/ 212519 w 335190"/>
                <a:gd name="connsiteY31" fmla="*/ 309599 h 309599"/>
                <a:gd name="connsiteX32" fmla="*/ 148262 w 335190"/>
                <a:gd name="connsiteY32" fmla="*/ 309599 h 309599"/>
                <a:gd name="connsiteX33" fmla="*/ 148262 w 335190"/>
                <a:gd name="connsiteY33" fmla="*/ 268044 h 309599"/>
                <a:gd name="connsiteX34" fmla="*/ 145349 w 335190"/>
                <a:gd name="connsiteY34" fmla="*/ 267295 h 309599"/>
                <a:gd name="connsiteX35" fmla="*/ 132222 w 335190"/>
                <a:gd name="connsiteY35" fmla="*/ 262333 h 309599"/>
                <a:gd name="connsiteX36" fmla="*/ 123067 w 335190"/>
                <a:gd name="connsiteY36" fmla="*/ 257559 h 309599"/>
                <a:gd name="connsiteX37" fmla="*/ 93649 w 335190"/>
                <a:gd name="connsiteY37" fmla="*/ 286978 h 309599"/>
                <a:gd name="connsiteX38" fmla="*/ 48381 w 335190"/>
                <a:gd name="connsiteY38" fmla="*/ 241710 h 309599"/>
                <a:gd name="connsiteX39" fmla="*/ 115542 w 335190"/>
                <a:gd name="connsiteY39" fmla="*/ 174548 h 309599"/>
                <a:gd name="connsiteX40" fmla="*/ 117607 w 335190"/>
                <a:gd name="connsiteY40" fmla="*/ 181158 h 309599"/>
                <a:gd name="connsiteX41" fmla="*/ 180391 w 335190"/>
                <a:gd name="connsiteY41" fmla="*/ 222517 h 309599"/>
                <a:gd name="connsiteX42" fmla="*/ 248530 w 335190"/>
                <a:gd name="connsiteY42" fmla="*/ 154799 h 309599"/>
                <a:gd name="connsiteX43" fmla="*/ 180391 w 335190"/>
                <a:gd name="connsiteY43" fmla="*/ 87082 h 309599"/>
                <a:gd name="connsiteX44" fmla="*/ 117607 w 335190"/>
                <a:gd name="connsiteY44" fmla="*/ 128441 h 309599"/>
                <a:gd name="connsiteX45" fmla="*/ 115538 w 335190"/>
                <a:gd name="connsiteY45" fmla="*/ 135064 h 309599"/>
                <a:gd name="connsiteX46" fmla="*/ 48372 w 335190"/>
                <a:gd name="connsiteY46" fmla="*/ 67898 h 309599"/>
                <a:gd name="connsiteX47" fmla="*/ 93649 w 335190"/>
                <a:gd name="connsiteY47" fmla="*/ 22622 h 309599"/>
                <a:gd name="connsiteX48" fmla="*/ 123067 w 335190"/>
                <a:gd name="connsiteY48" fmla="*/ 52040 h 309599"/>
                <a:gd name="connsiteX49" fmla="*/ 132222 w 335190"/>
                <a:gd name="connsiteY49" fmla="*/ 47266 h 309599"/>
                <a:gd name="connsiteX50" fmla="*/ 145349 w 335190"/>
                <a:gd name="connsiteY50" fmla="*/ 42304 h 309599"/>
                <a:gd name="connsiteX51" fmla="*/ 148262 w 335190"/>
                <a:gd name="connsiteY51" fmla="*/ 41555 h 3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5190" h="309599">
                  <a:moveTo>
                    <a:pt x="164796" y="103966"/>
                  </a:moveTo>
                  <a:lnTo>
                    <a:pt x="215629" y="154800"/>
                  </a:lnTo>
                  <a:lnTo>
                    <a:pt x="164796" y="205633"/>
                  </a:lnTo>
                  <a:lnTo>
                    <a:pt x="164796" y="170350"/>
                  </a:lnTo>
                  <a:lnTo>
                    <a:pt x="0" y="170350"/>
                  </a:lnTo>
                  <a:lnTo>
                    <a:pt x="0" y="139249"/>
                  </a:lnTo>
                  <a:lnTo>
                    <a:pt x="164796" y="139249"/>
                  </a:lnTo>
                  <a:close/>
                  <a:moveTo>
                    <a:pt x="148262" y="0"/>
                  </a:moveTo>
                  <a:lnTo>
                    <a:pt x="212519" y="0"/>
                  </a:lnTo>
                  <a:lnTo>
                    <a:pt x="212519" y="41555"/>
                  </a:lnTo>
                  <a:lnTo>
                    <a:pt x="215432" y="42304"/>
                  </a:lnTo>
                  <a:cubicBezTo>
                    <a:pt x="219929" y="43702"/>
                    <a:pt x="224311" y="45362"/>
                    <a:pt x="228559" y="47266"/>
                  </a:cubicBezTo>
                  <a:lnTo>
                    <a:pt x="237714" y="52040"/>
                  </a:lnTo>
                  <a:lnTo>
                    <a:pt x="267132" y="22622"/>
                  </a:lnTo>
                  <a:lnTo>
                    <a:pt x="312569" y="68058"/>
                  </a:lnTo>
                  <a:lnTo>
                    <a:pt x="283134" y="97492"/>
                  </a:lnTo>
                  <a:lnTo>
                    <a:pt x="286764" y="104054"/>
                  </a:lnTo>
                  <a:cubicBezTo>
                    <a:pt x="288769" y="108246"/>
                    <a:pt x="290533" y="112573"/>
                    <a:pt x="292038" y="117021"/>
                  </a:cubicBezTo>
                  <a:lnTo>
                    <a:pt x="293700" y="122672"/>
                  </a:lnTo>
                  <a:lnTo>
                    <a:pt x="335190" y="122672"/>
                  </a:lnTo>
                  <a:lnTo>
                    <a:pt x="335190" y="186928"/>
                  </a:lnTo>
                  <a:lnTo>
                    <a:pt x="293700" y="186928"/>
                  </a:lnTo>
                  <a:lnTo>
                    <a:pt x="292038" y="192579"/>
                  </a:lnTo>
                  <a:cubicBezTo>
                    <a:pt x="290533" y="197026"/>
                    <a:pt x="288769" y="201354"/>
                    <a:pt x="286764" y="205545"/>
                  </a:cubicBezTo>
                  <a:lnTo>
                    <a:pt x="283135" y="212107"/>
                  </a:lnTo>
                  <a:lnTo>
                    <a:pt x="312569" y="241541"/>
                  </a:lnTo>
                  <a:lnTo>
                    <a:pt x="267132" y="286978"/>
                  </a:lnTo>
                  <a:lnTo>
                    <a:pt x="237714" y="257559"/>
                  </a:lnTo>
                  <a:lnTo>
                    <a:pt x="228559" y="262333"/>
                  </a:lnTo>
                  <a:cubicBezTo>
                    <a:pt x="224311" y="264237"/>
                    <a:pt x="219929" y="265898"/>
                    <a:pt x="215432" y="267295"/>
                  </a:cubicBezTo>
                  <a:lnTo>
                    <a:pt x="212519" y="268044"/>
                  </a:lnTo>
                  <a:lnTo>
                    <a:pt x="212519" y="309599"/>
                  </a:lnTo>
                  <a:lnTo>
                    <a:pt x="148262" y="309599"/>
                  </a:lnTo>
                  <a:lnTo>
                    <a:pt x="148262" y="268044"/>
                  </a:lnTo>
                  <a:lnTo>
                    <a:pt x="145349" y="267295"/>
                  </a:lnTo>
                  <a:cubicBezTo>
                    <a:pt x="140852" y="265898"/>
                    <a:pt x="136470" y="264237"/>
                    <a:pt x="132222" y="262333"/>
                  </a:cubicBezTo>
                  <a:lnTo>
                    <a:pt x="123067" y="257559"/>
                  </a:lnTo>
                  <a:lnTo>
                    <a:pt x="93649" y="286978"/>
                  </a:lnTo>
                  <a:lnTo>
                    <a:pt x="48381" y="241710"/>
                  </a:lnTo>
                  <a:lnTo>
                    <a:pt x="115542" y="174548"/>
                  </a:lnTo>
                  <a:lnTo>
                    <a:pt x="117607" y="181158"/>
                  </a:lnTo>
                  <a:cubicBezTo>
                    <a:pt x="127951" y="205463"/>
                    <a:pt x="152167" y="222517"/>
                    <a:pt x="180391" y="222517"/>
                  </a:cubicBezTo>
                  <a:cubicBezTo>
                    <a:pt x="218023" y="222517"/>
                    <a:pt x="248530" y="192198"/>
                    <a:pt x="248530" y="154799"/>
                  </a:cubicBezTo>
                  <a:cubicBezTo>
                    <a:pt x="248530" y="117400"/>
                    <a:pt x="218023" y="87082"/>
                    <a:pt x="180391" y="87082"/>
                  </a:cubicBezTo>
                  <a:cubicBezTo>
                    <a:pt x="152167" y="87082"/>
                    <a:pt x="127951" y="104136"/>
                    <a:pt x="117607" y="128441"/>
                  </a:cubicBezTo>
                  <a:lnTo>
                    <a:pt x="115538" y="135064"/>
                  </a:lnTo>
                  <a:lnTo>
                    <a:pt x="48372" y="67898"/>
                  </a:lnTo>
                  <a:lnTo>
                    <a:pt x="93649" y="22622"/>
                  </a:lnTo>
                  <a:lnTo>
                    <a:pt x="123067" y="52040"/>
                  </a:lnTo>
                  <a:lnTo>
                    <a:pt x="132222" y="47266"/>
                  </a:lnTo>
                  <a:cubicBezTo>
                    <a:pt x="136470" y="45362"/>
                    <a:pt x="140852" y="43702"/>
                    <a:pt x="145349" y="42304"/>
                  </a:cubicBezTo>
                  <a:lnTo>
                    <a:pt x="148262" y="41555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29611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540">
                <a:solidFill>
                  <a:prstClr val="white"/>
                </a:solidFill>
                <a:latin typeface="Franklin Gothic Book"/>
              </a:endParaRPr>
            </a:p>
          </p:txBody>
        </p:sp>
      </p:grpSp>
      <p:grpSp>
        <p:nvGrpSpPr>
          <p:cNvPr id="784" name="Gruppieren 783">
            <a:extLst>
              <a:ext uri="{FF2B5EF4-FFF2-40B4-BE49-F238E27FC236}">
                <a16:creationId xmlns:a16="http://schemas.microsoft.com/office/drawing/2014/main" id="{6FB8632B-F4AF-E001-14E3-CC5E0BA07FB5}"/>
              </a:ext>
            </a:extLst>
          </p:cNvPr>
          <p:cNvGrpSpPr/>
          <p:nvPr/>
        </p:nvGrpSpPr>
        <p:grpSpPr>
          <a:xfrm>
            <a:off x="1476495" y="9699452"/>
            <a:ext cx="181456" cy="387349"/>
            <a:chOff x="4921216" y="11228805"/>
            <a:chExt cx="604800" cy="1291049"/>
          </a:xfrm>
        </p:grpSpPr>
        <p:grpSp>
          <p:nvGrpSpPr>
            <p:cNvPr id="760" name="Gruppieren 759">
              <a:extLst>
                <a:ext uri="{FF2B5EF4-FFF2-40B4-BE49-F238E27FC236}">
                  <a16:creationId xmlns:a16="http://schemas.microsoft.com/office/drawing/2014/main" id="{8601DDFD-BA24-7D03-4DCC-90CFBF1CB60D}"/>
                </a:ext>
              </a:extLst>
            </p:cNvPr>
            <p:cNvGrpSpPr/>
            <p:nvPr/>
          </p:nvGrpSpPr>
          <p:grpSpPr>
            <a:xfrm rot="10800000" flipV="1">
              <a:off x="4921216" y="11228805"/>
              <a:ext cx="604800" cy="1291049"/>
              <a:chOff x="7978779" y="2233910"/>
              <a:chExt cx="604800" cy="1291049"/>
            </a:xfrm>
            <a:solidFill>
              <a:srgbClr val="FF9C4B"/>
            </a:solidFill>
          </p:grpSpPr>
          <p:sp>
            <p:nvSpPr>
              <p:cNvPr id="762" name="Gleichschenkliges Dreieck 761">
                <a:extLst>
                  <a:ext uri="{FF2B5EF4-FFF2-40B4-BE49-F238E27FC236}">
                    <a16:creationId xmlns:a16="http://schemas.microsoft.com/office/drawing/2014/main" id="{08CABB1F-6DEF-8E13-FF7F-0DF27ED25047}"/>
                  </a:ext>
                </a:extLst>
              </p:cNvPr>
              <p:cNvSpPr/>
              <p:nvPr/>
            </p:nvSpPr>
            <p:spPr bwMode="gray">
              <a:xfrm rot="10800000">
                <a:off x="8126146" y="2745291"/>
                <a:ext cx="310065" cy="779668"/>
              </a:xfrm>
              <a:prstGeom prst="triangle">
                <a:avLst/>
              </a:prstGeom>
              <a:grpFill/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11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Rechteck 762">
                <a:extLst>
                  <a:ext uri="{FF2B5EF4-FFF2-40B4-BE49-F238E27FC236}">
                    <a16:creationId xmlns:a16="http://schemas.microsoft.com/office/drawing/2014/main" id="{0A64F03A-5A57-8367-8E6B-D096BBA3AA65}"/>
                  </a:ext>
                </a:extLst>
              </p:cNvPr>
              <p:cNvSpPr/>
              <p:nvPr/>
            </p:nvSpPr>
            <p:spPr bwMode="gray">
              <a:xfrm>
                <a:off x="7978779" y="2233910"/>
                <a:ext cx="604800" cy="605665"/>
              </a:xfrm>
              <a:prstGeom prst="rect">
                <a:avLst/>
              </a:prstGeom>
              <a:grpFill/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11" tIns="0" rIns="0" bIns="0" rtlCol="0" anchor="ctr"/>
              <a:lstStyle/>
              <a:p>
                <a:pPr algn="ctr" defTabSz="27432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83" name="Freihandform: Form 782">
              <a:extLst>
                <a:ext uri="{FF2B5EF4-FFF2-40B4-BE49-F238E27FC236}">
                  <a16:creationId xmlns:a16="http://schemas.microsoft.com/office/drawing/2014/main" id="{960396DD-9988-AC03-C9DF-C3611543967C}"/>
                </a:ext>
              </a:extLst>
            </p:cNvPr>
            <p:cNvSpPr/>
            <p:nvPr/>
          </p:nvSpPr>
          <p:spPr>
            <a:xfrm>
              <a:off x="5022345" y="11480069"/>
              <a:ext cx="398011" cy="116325"/>
            </a:xfrm>
            <a:custGeom>
              <a:avLst/>
              <a:gdLst>
                <a:gd name="connsiteX0" fmla="*/ 152068 w 272663"/>
                <a:gd name="connsiteY0" fmla="*/ 15934 h 79690"/>
                <a:gd name="connsiteX1" fmla="*/ 171418 w 272663"/>
                <a:gd name="connsiteY1" fmla="*/ 35286 h 79690"/>
                <a:gd name="connsiteX2" fmla="*/ 171418 w 272663"/>
                <a:gd name="connsiteY2" fmla="*/ 44427 h 79690"/>
                <a:gd name="connsiteX3" fmla="*/ 152068 w 272663"/>
                <a:gd name="connsiteY3" fmla="*/ 63777 h 79690"/>
                <a:gd name="connsiteX4" fmla="*/ 142927 w 272663"/>
                <a:gd name="connsiteY4" fmla="*/ 63705 h 79690"/>
                <a:gd name="connsiteX5" fmla="*/ 143001 w 272663"/>
                <a:gd name="connsiteY5" fmla="*/ 54563 h 79690"/>
                <a:gd name="connsiteX6" fmla="*/ 150372 w 272663"/>
                <a:gd name="connsiteY6" fmla="*/ 47190 h 79690"/>
                <a:gd name="connsiteX7" fmla="*/ 99360 w 272663"/>
                <a:gd name="connsiteY7" fmla="*/ 47190 h 79690"/>
                <a:gd name="connsiteX8" fmla="*/ 99360 w 272663"/>
                <a:gd name="connsiteY8" fmla="*/ 32448 h 79690"/>
                <a:gd name="connsiteX9" fmla="*/ 150335 w 272663"/>
                <a:gd name="connsiteY9" fmla="*/ 32448 h 79690"/>
                <a:gd name="connsiteX10" fmla="*/ 142964 w 272663"/>
                <a:gd name="connsiteY10" fmla="*/ 25075 h 79690"/>
                <a:gd name="connsiteX11" fmla="*/ 142945 w 272663"/>
                <a:gd name="connsiteY11" fmla="*/ 15953 h 79690"/>
                <a:gd name="connsiteX12" fmla="*/ 152068 w 272663"/>
                <a:gd name="connsiteY12" fmla="*/ 15934 h 79690"/>
                <a:gd name="connsiteX13" fmla="*/ 232154 w 272663"/>
                <a:gd name="connsiteY13" fmla="*/ 0 h 79690"/>
                <a:gd name="connsiteX14" fmla="*/ 272663 w 272663"/>
                <a:gd name="connsiteY14" fmla="*/ 39182 h 79690"/>
                <a:gd name="connsiteX15" fmla="*/ 232154 w 272663"/>
                <a:gd name="connsiteY15" fmla="*/ 79690 h 79690"/>
                <a:gd name="connsiteX16" fmla="*/ 191646 w 272663"/>
                <a:gd name="connsiteY16" fmla="*/ 39182 h 79690"/>
                <a:gd name="connsiteX17" fmla="*/ 40507 w 272663"/>
                <a:gd name="connsiteY17" fmla="*/ 0 h 79690"/>
                <a:gd name="connsiteX18" fmla="*/ 81016 w 272663"/>
                <a:gd name="connsiteY18" fmla="*/ 39182 h 79690"/>
                <a:gd name="connsiteX19" fmla="*/ 40507 w 272663"/>
                <a:gd name="connsiteY19" fmla="*/ 79690 h 79690"/>
                <a:gd name="connsiteX20" fmla="*/ 0 w 272663"/>
                <a:gd name="connsiteY20" fmla="*/ 39182 h 7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2663" h="79690">
                  <a:moveTo>
                    <a:pt x="152068" y="15934"/>
                  </a:moveTo>
                  <a:lnTo>
                    <a:pt x="171418" y="35286"/>
                  </a:lnTo>
                  <a:cubicBezTo>
                    <a:pt x="173929" y="37816"/>
                    <a:pt x="173929" y="41897"/>
                    <a:pt x="171418" y="44427"/>
                  </a:cubicBezTo>
                  <a:lnTo>
                    <a:pt x="152068" y="63777"/>
                  </a:lnTo>
                  <a:cubicBezTo>
                    <a:pt x="149523" y="66282"/>
                    <a:pt x="145431" y="66249"/>
                    <a:pt x="142927" y="63705"/>
                  </a:cubicBezTo>
                  <a:cubicBezTo>
                    <a:pt x="140423" y="61159"/>
                    <a:pt x="140456" y="57066"/>
                    <a:pt x="143001" y="54563"/>
                  </a:cubicBezTo>
                  <a:lnTo>
                    <a:pt x="150372" y="47190"/>
                  </a:lnTo>
                  <a:lnTo>
                    <a:pt x="99360" y="47190"/>
                  </a:lnTo>
                  <a:lnTo>
                    <a:pt x="99360" y="32448"/>
                  </a:lnTo>
                  <a:lnTo>
                    <a:pt x="150335" y="32448"/>
                  </a:lnTo>
                  <a:lnTo>
                    <a:pt x="142964" y="25075"/>
                  </a:lnTo>
                  <a:cubicBezTo>
                    <a:pt x="140440" y="22561"/>
                    <a:pt x="140431" y="18477"/>
                    <a:pt x="142945" y="15953"/>
                  </a:cubicBezTo>
                  <a:cubicBezTo>
                    <a:pt x="145459" y="13429"/>
                    <a:pt x="149544" y="13420"/>
                    <a:pt x="152068" y="15934"/>
                  </a:cubicBezTo>
                  <a:close/>
                  <a:moveTo>
                    <a:pt x="232154" y="0"/>
                  </a:moveTo>
                  <a:lnTo>
                    <a:pt x="272663" y="39182"/>
                  </a:lnTo>
                  <a:lnTo>
                    <a:pt x="232154" y="79690"/>
                  </a:lnTo>
                  <a:lnTo>
                    <a:pt x="191646" y="39182"/>
                  </a:lnTo>
                  <a:close/>
                  <a:moveTo>
                    <a:pt x="40507" y="0"/>
                  </a:moveTo>
                  <a:lnTo>
                    <a:pt x="81016" y="39182"/>
                  </a:lnTo>
                  <a:lnTo>
                    <a:pt x="40507" y="79690"/>
                  </a:lnTo>
                  <a:lnTo>
                    <a:pt x="0" y="39182"/>
                  </a:lnTo>
                  <a:close/>
                </a:path>
              </a:pathLst>
            </a:custGeom>
            <a:solidFill>
              <a:schemeClr val="bg1"/>
            </a:solidFill>
            <a:ln w="22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40"/>
            </a:p>
          </p:txBody>
        </p:sp>
      </p:grpSp>
      <p:grpSp>
        <p:nvGrpSpPr>
          <p:cNvPr id="789" name="Gruppieren 788">
            <a:extLst>
              <a:ext uri="{FF2B5EF4-FFF2-40B4-BE49-F238E27FC236}">
                <a16:creationId xmlns:a16="http://schemas.microsoft.com/office/drawing/2014/main" id="{96FAE891-2B91-AC02-35FC-90131FC3FED2}"/>
              </a:ext>
            </a:extLst>
          </p:cNvPr>
          <p:cNvGrpSpPr/>
          <p:nvPr/>
        </p:nvGrpSpPr>
        <p:grpSpPr>
          <a:xfrm>
            <a:off x="627409" y="9699452"/>
            <a:ext cx="181456" cy="356829"/>
            <a:chOff x="2091181" y="11330529"/>
            <a:chExt cx="604800" cy="1189325"/>
          </a:xfrm>
        </p:grpSpPr>
        <p:grpSp>
          <p:nvGrpSpPr>
            <p:cNvPr id="785" name="Gruppieren 784">
              <a:extLst>
                <a:ext uri="{FF2B5EF4-FFF2-40B4-BE49-F238E27FC236}">
                  <a16:creationId xmlns:a16="http://schemas.microsoft.com/office/drawing/2014/main" id="{8FE4A6AC-5D92-ECDE-7BB0-E5FAA99D421F}"/>
                </a:ext>
              </a:extLst>
            </p:cNvPr>
            <p:cNvGrpSpPr/>
            <p:nvPr/>
          </p:nvGrpSpPr>
          <p:grpSpPr>
            <a:xfrm>
              <a:off x="2091181" y="11330529"/>
              <a:ext cx="604800" cy="1189325"/>
              <a:chOff x="2091181" y="11330529"/>
              <a:chExt cx="604800" cy="1189325"/>
            </a:xfrm>
          </p:grpSpPr>
          <p:sp>
            <p:nvSpPr>
              <p:cNvPr id="765" name="Gleichschenkliges Dreieck 764">
                <a:extLst>
                  <a:ext uri="{FF2B5EF4-FFF2-40B4-BE49-F238E27FC236}">
                    <a16:creationId xmlns:a16="http://schemas.microsoft.com/office/drawing/2014/main" id="{57C4B4BB-8F11-511E-085D-BE3055B9A270}"/>
                  </a:ext>
                </a:extLst>
              </p:cNvPr>
              <p:cNvSpPr/>
              <p:nvPr/>
            </p:nvSpPr>
            <p:spPr bwMode="gray">
              <a:xfrm rot="10800000">
                <a:off x="2238549" y="11826552"/>
                <a:ext cx="310065" cy="693302"/>
              </a:xfrm>
              <a:prstGeom prst="triangle">
                <a:avLst/>
              </a:prstGeom>
              <a:solidFill>
                <a:srgbClr val="00B0F0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11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Rechteck 766">
                <a:extLst>
                  <a:ext uri="{FF2B5EF4-FFF2-40B4-BE49-F238E27FC236}">
                    <a16:creationId xmlns:a16="http://schemas.microsoft.com/office/drawing/2014/main" id="{C816473F-F467-C153-728B-13F52ADACD9D}"/>
                  </a:ext>
                </a:extLst>
              </p:cNvPr>
              <p:cNvSpPr/>
              <p:nvPr/>
            </p:nvSpPr>
            <p:spPr bwMode="gray">
              <a:xfrm>
                <a:off x="2091181" y="11330529"/>
                <a:ext cx="604800" cy="605665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11" tIns="0" rIns="0" bIns="0" rtlCol="0" anchor="ctr"/>
              <a:lstStyle/>
              <a:p>
                <a:pPr algn="ctr" defTabSz="27432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86" name="Gruppieren 785">
              <a:extLst>
                <a:ext uri="{FF2B5EF4-FFF2-40B4-BE49-F238E27FC236}">
                  <a16:creationId xmlns:a16="http://schemas.microsoft.com/office/drawing/2014/main" id="{193B947D-8BB2-ED53-B6BE-625F32650DD8}"/>
                </a:ext>
              </a:extLst>
            </p:cNvPr>
            <p:cNvGrpSpPr/>
            <p:nvPr/>
          </p:nvGrpSpPr>
          <p:grpSpPr>
            <a:xfrm>
              <a:off x="2210471" y="11489375"/>
              <a:ext cx="373893" cy="285986"/>
              <a:chOff x="4589345" y="2396833"/>
              <a:chExt cx="373893" cy="285986"/>
            </a:xfrm>
          </p:grpSpPr>
          <p:sp>
            <p:nvSpPr>
              <p:cNvPr id="787" name="Freihandform: Form 786">
                <a:extLst>
                  <a:ext uri="{FF2B5EF4-FFF2-40B4-BE49-F238E27FC236}">
                    <a16:creationId xmlns:a16="http://schemas.microsoft.com/office/drawing/2014/main" id="{468F5060-1AD0-A928-46D2-5AED85F9ECCB}"/>
                  </a:ext>
                </a:extLst>
              </p:cNvPr>
              <p:cNvSpPr/>
              <p:nvPr/>
            </p:nvSpPr>
            <p:spPr>
              <a:xfrm>
                <a:off x="4639960" y="2473309"/>
                <a:ext cx="272663" cy="79690"/>
              </a:xfrm>
              <a:custGeom>
                <a:avLst/>
                <a:gdLst>
                  <a:gd name="connsiteX0" fmla="*/ 152068 w 272663"/>
                  <a:gd name="connsiteY0" fmla="*/ 15934 h 79690"/>
                  <a:gd name="connsiteX1" fmla="*/ 171418 w 272663"/>
                  <a:gd name="connsiteY1" fmla="*/ 35286 h 79690"/>
                  <a:gd name="connsiteX2" fmla="*/ 171418 w 272663"/>
                  <a:gd name="connsiteY2" fmla="*/ 44427 h 79690"/>
                  <a:gd name="connsiteX3" fmla="*/ 152068 w 272663"/>
                  <a:gd name="connsiteY3" fmla="*/ 63777 h 79690"/>
                  <a:gd name="connsiteX4" fmla="*/ 142927 w 272663"/>
                  <a:gd name="connsiteY4" fmla="*/ 63705 h 79690"/>
                  <a:gd name="connsiteX5" fmla="*/ 143001 w 272663"/>
                  <a:gd name="connsiteY5" fmla="*/ 54563 h 79690"/>
                  <a:gd name="connsiteX6" fmla="*/ 150372 w 272663"/>
                  <a:gd name="connsiteY6" fmla="*/ 47190 h 79690"/>
                  <a:gd name="connsiteX7" fmla="*/ 99360 w 272663"/>
                  <a:gd name="connsiteY7" fmla="*/ 47190 h 79690"/>
                  <a:gd name="connsiteX8" fmla="*/ 99360 w 272663"/>
                  <a:gd name="connsiteY8" fmla="*/ 32448 h 79690"/>
                  <a:gd name="connsiteX9" fmla="*/ 150335 w 272663"/>
                  <a:gd name="connsiteY9" fmla="*/ 32448 h 79690"/>
                  <a:gd name="connsiteX10" fmla="*/ 142964 w 272663"/>
                  <a:gd name="connsiteY10" fmla="*/ 25075 h 79690"/>
                  <a:gd name="connsiteX11" fmla="*/ 142945 w 272663"/>
                  <a:gd name="connsiteY11" fmla="*/ 15953 h 79690"/>
                  <a:gd name="connsiteX12" fmla="*/ 152068 w 272663"/>
                  <a:gd name="connsiteY12" fmla="*/ 15934 h 79690"/>
                  <a:gd name="connsiteX13" fmla="*/ 232154 w 272663"/>
                  <a:gd name="connsiteY13" fmla="*/ 0 h 79690"/>
                  <a:gd name="connsiteX14" fmla="*/ 272663 w 272663"/>
                  <a:gd name="connsiteY14" fmla="*/ 39182 h 79690"/>
                  <a:gd name="connsiteX15" fmla="*/ 232154 w 272663"/>
                  <a:gd name="connsiteY15" fmla="*/ 79690 h 79690"/>
                  <a:gd name="connsiteX16" fmla="*/ 191646 w 272663"/>
                  <a:gd name="connsiteY16" fmla="*/ 39182 h 79690"/>
                  <a:gd name="connsiteX17" fmla="*/ 40507 w 272663"/>
                  <a:gd name="connsiteY17" fmla="*/ 0 h 79690"/>
                  <a:gd name="connsiteX18" fmla="*/ 81016 w 272663"/>
                  <a:gd name="connsiteY18" fmla="*/ 39182 h 79690"/>
                  <a:gd name="connsiteX19" fmla="*/ 40507 w 272663"/>
                  <a:gd name="connsiteY19" fmla="*/ 79690 h 79690"/>
                  <a:gd name="connsiteX20" fmla="*/ 0 w 272663"/>
                  <a:gd name="connsiteY20" fmla="*/ 39182 h 79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72663" h="79690">
                    <a:moveTo>
                      <a:pt x="152068" y="15934"/>
                    </a:moveTo>
                    <a:lnTo>
                      <a:pt x="171418" y="35286"/>
                    </a:lnTo>
                    <a:cubicBezTo>
                      <a:pt x="173929" y="37816"/>
                      <a:pt x="173929" y="41897"/>
                      <a:pt x="171418" y="44427"/>
                    </a:cubicBezTo>
                    <a:lnTo>
                      <a:pt x="152068" y="63777"/>
                    </a:lnTo>
                    <a:cubicBezTo>
                      <a:pt x="149523" y="66282"/>
                      <a:pt x="145431" y="66249"/>
                      <a:pt x="142927" y="63705"/>
                    </a:cubicBezTo>
                    <a:cubicBezTo>
                      <a:pt x="140423" y="61159"/>
                      <a:pt x="140456" y="57066"/>
                      <a:pt x="143001" y="54563"/>
                    </a:cubicBezTo>
                    <a:lnTo>
                      <a:pt x="150372" y="47190"/>
                    </a:lnTo>
                    <a:lnTo>
                      <a:pt x="99360" y="47190"/>
                    </a:lnTo>
                    <a:lnTo>
                      <a:pt x="99360" y="32448"/>
                    </a:lnTo>
                    <a:lnTo>
                      <a:pt x="150335" y="32448"/>
                    </a:lnTo>
                    <a:lnTo>
                      <a:pt x="142964" y="25075"/>
                    </a:lnTo>
                    <a:cubicBezTo>
                      <a:pt x="140440" y="22561"/>
                      <a:pt x="140431" y="18477"/>
                      <a:pt x="142945" y="15953"/>
                    </a:cubicBezTo>
                    <a:cubicBezTo>
                      <a:pt x="145459" y="13429"/>
                      <a:pt x="149544" y="13420"/>
                      <a:pt x="152068" y="15934"/>
                    </a:cubicBezTo>
                    <a:close/>
                    <a:moveTo>
                      <a:pt x="232154" y="0"/>
                    </a:moveTo>
                    <a:lnTo>
                      <a:pt x="272663" y="39182"/>
                    </a:lnTo>
                    <a:lnTo>
                      <a:pt x="232154" y="79690"/>
                    </a:lnTo>
                    <a:lnTo>
                      <a:pt x="191646" y="39182"/>
                    </a:lnTo>
                    <a:close/>
                    <a:moveTo>
                      <a:pt x="40507" y="0"/>
                    </a:moveTo>
                    <a:lnTo>
                      <a:pt x="81016" y="39182"/>
                    </a:lnTo>
                    <a:lnTo>
                      <a:pt x="40507" y="79690"/>
                    </a:lnTo>
                    <a:lnTo>
                      <a:pt x="0" y="39182"/>
                    </a:lnTo>
                    <a:close/>
                  </a:path>
                </a:pathLst>
              </a:custGeom>
              <a:solidFill>
                <a:schemeClr val="bg1"/>
              </a:solidFill>
              <a:ln w="2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40"/>
              </a:p>
            </p:txBody>
          </p:sp>
          <p:sp>
            <p:nvSpPr>
              <p:cNvPr id="788" name="Freihandform: Form 787">
                <a:extLst>
                  <a:ext uri="{FF2B5EF4-FFF2-40B4-BE49-F238E27FC236}">
                    <a16:creationId xmlns:a16="http://schemas.microsoft.com/office/drawing/2014/main" id="{A9C19E22-40C3-4C26-FBC4-877BEA874393}"/>
                  </a:ext>
                </a:extLst>
              </p:cNvPr>
              <p:cNvSpPr/>
              <p:nvPr/>
            </p:nvSpPr>
            <p:spPr bwMode="gray">
              <a:xfrm>
                <a:off x="4589345" y="2396833"/>
                <a:ext cx="373893" cy="285986"/>
              </a:xfrm>
              <a:custGeom>
                <a:avLst/>
                <a:gdLst>
                  <a:gd name="connsiteX0" fmla="*/ 51091 w 373893"/>
                  <a:gd name="connsiteY0" fmla="*/ 20186 h 285986"/>
                  <a:gd name="connsiteX1" fmla="*/ 19507 w 373893"/>
                  <a:gd name="connsiteY1" fmla="*/ 51770 h 285986"/>
                  <a:gd name="connsiteX2" fmla="*/ 19507 w 373893"/>
                  <a:gd name="connsiteY2" fmla="*/ 178102 h 285986"/>
                  <a:gd name="connsiteX3" fmla="*/ 51091 w 373893"/>
                  <a:gd name="connsiteY3" fmla="*/ 209686 h 285986"/>
                  <a:gd name="connsiteX4" fmla="*/ 322802 w 373893"/>
                  <a:gd name="connsiteY4" fmla="*/ 209686 h 285986"/>
                  <a:gd name="connsiteX5" fmla="*/ 354386 w 373893"/>
                  <a:gd name="connsiteY5" fmla="*/ 178102 h 285986"/>
                  <a:gd name="connsiteX6" fmla="*/ 354386 w 373893"/>
                  <a:gd name="connsiteY6" fmla="*/ 51770 h 285986"/>
                  <a:gd name="connsiteX7" fmla="*/ 322802 w 373893"/>
                  <a:gd name="connsiteY7" fmla="*/ 20186 h 285986"/>
                  <a:gd name="connsiteX8" fmla="*/ 46045 w 373893"/>
                  <a:gd name="connsiteY8" fmla="*/ 0 h 285986"/>
                  <a:gd name="connsiteX9" fmla="*/ 327848 w 373893"/>
                  <a:gd name="connsiteY9" fmla="*/ 0 h 285986"/>
                  <a:gd name="connsiteX10" fmla="*/ 373893 w 373893"/>
                  <a:gd name="connsiteY10" fmla="*/ 46045 h 285986"/>
                  <a:gd name="connsiteX11" fmla="*/ 373893 w 373893"/>
                  <a:gd name="connsiteY11" fmla="*/ 183826 h 285986"/>
                  <a:gd name="connsiteX12" fmla="*/ 327848 w 373893"/>
                  <a:gd name="connsiteY12" fmla="*/ 229871 h 285986"/>
                  <a:gd name="connsiteX13" fmla="*/ 222950 w 373893"/>
                  <a:gd name="connsiteY13" fmla="*/ 229871 h 285986"/>
                  <a:gd name="connsiteX14" fmla="*/ 222950 w 373893"/>
                  <a:gd name="connsiteY14" fmla="*/ 262159 h 285986"/>
                  <a:gd name="connsiteX15" fmla="*/ 264124 w 373893"/>
                  <a:gd name="connsiteY15" fmla="*/ 262159 h 285986"/>
                  <a:gd name="connsiteX16" fmla="*/ 264124 w 373893"/>
                  <a:gd name="connsiteY16" fmla="*/ 285986 h 285986"/>
                  <a:gd name="connsiteX17" fmla="*/ 109768 w 373893"/>
                  <a:gd name="connsiteY17" fmla="*/ 285986 h 285986"/>
                  <a:gd name="connsiteX18" fmla="*/ 109768 w 373893"/>
                  <a:gd name="connsiteY18" fmla="*/ 262159 h 285986"/>
                  <a:gd name="connsiteX19" fmla="*/ 150942 w 373893"/>
                  <a:gd name="connsiteY19" fmla="*/ 262159 h 285986"/>
                  <a:gd name="connsiteX20" fmla="*/ 150942 w 373893"/>
                  <a:gd name="connsiteY20" fmla="*/ 229871 h 285986"/>
                  <a:gd name="connsiteX21" fmla="*/ 46045 w 373893"/>
                  <a:gd name="connsiteY21" fmla="*/ 229871 h 285986"/>
                  <a:gd name="connsiteX22" fmla="*/ 0 w 373893"/>
                  <a:gd name="connsiteY22" fmla="*/ 183826 h 285986"/>
                  <a:gd name="connsiteX23" fmla="*/ 0 w 373893"/>
                  <a:gd name="connsiteY23" fmla="*/ 46045 h 285986"/>
                  <a:gd name="connsiteX24" fmla="*/ 46045 w 373893"/>
                  <a:gd name="connsiteY24" fmla="*/ 0 h 28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73893" h="285986">
                    <a:moveTo>
                      <a:pt x="51091" y="20186"/>
                    </a:moveTo>
                    <a:cubicBezTo>
                      <a:pt x="33648" y="20186"/>
                      <a:pt x="19507" y="34327"/>
                      <a:pt x="19507" y="51770"/>
                    </a:cubicBezTo>
                    <a:lnTo>
                      <a:pt x="19507" y="178102"/>
                    </a:lnTo>
                    <a:cubicBezTo>
                      <a:pt x="19507" y="195545"/>
                      <a:pt x="33648" y="209686"/>
                      <a:pt x="51091" y="209686"/>
                    </a:cubicBezTo>
                    <a:lnTo>
                      <a:pt x="322802" y="209686"/>
                    </a:lnTo>
                    <a:cubicBezTo>
                      <a:pt x="340245" y="209686"/>
                      <a:pt x="354386" y="195545"/>
                      <a:pt x="354386" y="178102"/>
                    </a:cubicBezTo>
                    <a:lnTo>
                      <a:pt x="354386" y="51770"/>
                    </a:lnTo>
                    <a:cubicBezTo>
                      <a:pt x="354386" y="34327"/>
                      <a:pt x="340245" y="20186"/>
                      <a:pt x="322802" y="20186"/>
                    </a:cubicBezTo>
                    <a:close/>
                    <a:moveTo>
                      <a:pt x="46045" y="0"/>
                    </a:moveTo>
                    <a:lnTo>
                      <a:pt x="327848" y="0"/>
                    </a:lnTo>
                    <a:cubicBezTo>
                      <a:pt x="353278" y="0"/>
                      <a:pt x="373893" y="20615"/>
                      <a:pt x="373893" y="46045"/>
                    </a:cubicBezTo>
                    <a:lnTo>
                      <a:pt x="373893" y="183826"/>
                    </a:lnTo>
                    <a:cubicBezTo>
                      <a:pt x="373893" y="209256"/>
                      <a:pt x="353278" y="229871"/>
                      <a:pt x="327848" y="229871"/>
                    </a:cubicBezTo>
                    <a:lnTo>
                      <a:pt x="222950" y="229871"/>
                    </a:lnTo>
                    <a:lnTo>
                      <a:pt x="222950" y="262159"/>
                    </a:lnTo>
                    <a:lnTo>
                      <a:pt x="264124" y="262159"/>
                    </a:lnTo>
                    <a:lnTo>
                      <a:pt x="264124" y="285986"/>
                    </a:lnTo>
                    <a:lnTo>
                      <a:pt x="109768" y="285986"/>
                    </a:lnTo>
                    <a:lnTo>
                      <a:pt x="109768" y="262159"/>
                    </a:lnTo>
                    <a:lnTo>
                      <a:pt x="150942" y="262159"/>
                    </a:lnTo>
                    <a:lnTo>
                      <a:pt x="150942" y="229871"/>
                    </a:lnTo>
                    <a:lnTo>
                      <a:pt x="46045" y="229871"/>
                    </a:lnTo>
                    <a:cubicBezTo>
                      <a:pt x="20615" y="229871"/>
                      <a:pt x="0" y="209256"/>
                      <a:pt x="0" y="183826"/>
                    </a:cubicBezTo>
                    <a:lnTo>
                      <a:pt x="0" y="46045"/>
                    </a:lnTo>
                    <a:cubicBezTo>
                      <a:pt x="0" y="20615"/>
                      <a:pt x="20615" y="0"/>
                      <a:pt x="4604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54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790" name="Grafik 789">
            <a:extLst>
              <a:ext uri="{FF2B5EF4-FFF2-40B4-BE49-F238E27FC236}">
                <a16:creationId xmlns:a16="http://schemas.microsoft.com/office/drawing/2014/main" id="{46AD87D2-2B98-75A8-4524-CF9267AF21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7083" y="9731503"/>
            <a:ext cx="145061" cy="108601"/>
          </a:xfrm>
          <a:prstGeom prst="rect">
            <a:avLst/>
          </a:prstGeom>
        </p:spPr>
      </p:pic>
      <p:pic>
        <p:nvPicPr>
          <p:cNvPr id="791" name="Grafik 790">
            <a:extLst>
              <a:ext uri="{FF2B5EF4-FFF2-40B4-BE49-F238E27FC236}">
                <a16:creationId xmlns:a16="http://schemas.microsoft.com/office/drawing/2014/main" id="{48B8D5C8-91F7-869B-D2B2-75A50CDABD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8485" y="9735769"/>
            <a:ext cx="154370" cy="137303"/>
          </a:xfrm>
          <a:prstGeom prst="rect">
            <a:avLst/>
          </a:prstGeom>
        </p:spPr>
      </p:pic>
      <p:grpSp>
        <p:nvGrpSpPr>
          <p:cNvPr id="644" name="Gruppieren 643">
            <a:extLst>
              <a:ext uri="{FF2B5EF4-FFF2-40B4-BE49-F238E27FC236}">
                <a16:creationId xmlns:a16="http://schemas.microsoft.com/office/drawing/2014/main" id="{C1217E2E-43CD-A278-0FD2-7F38320E181E}"/>
              </a:ext>
            </a:extLst>
          </p:cNvPr>
          <p:cNvGrpSpPr/>
          <p:nvPr/>
        </p:nvGrpSpPr>
        <p:grpSpPr>
          <a:xfrm>
            <a:off x="1187868" y="6950197"/>
            <a:ext cx="439815" cy="400476"/>
            <a:chOff x="3959211" y="2167155"/>
            <a:chExt cx="1465921" cy="1334802"/>
          </a:xfrm>
        </p:grpSpPr>
        <p:grpSp>
          <p:nvGrpSpPr>
            <p:cNvPr id="641" name="Gruppieren 640">
              <a:extLst>
                <a:ext uri="{FF2B5EF4-FFF2-40B4-BE49-F238E27FC236}">
                  <a16:creationId xmlns:a16="http://schemas.microsoft.com/office/drawing/2014/main" id="{8A34F457-A5C2-E280-8F9A-9A282268875F}"/>
                </a:ext>
              </a:extLst>
            </p:cNvPr>
            <p:cNvGrpSpPr/>
            <p:nvPr/>
          </p:nvGrpSpPr>
          <p:grpSpPr>
            <a:xfrm>
              <a:off x="3959211" y="2167155"/>
              <a:ext cx="1342618" cy="842006"/>
              <a:chOff x="7366549" y="2826568"/>
              <a:chExt cx="1342618" cy="842006"/>
            </a:xfrm>
          </p:grpSpPr>
          <p:grpSp>
            <p:nvGrpSpPr>
              <p:cNvPr id="198" name="Gruppieren 197">
                <a:extLst>
                  <a:ext uri="{FF2B5EF4-FFF2-40B4-BE49-F238E27FC236}">
                    <a16:creationId xmlns:a16="http://schemas.microsoft.com/office/drawing/2014/main" id="{2FC0C613-8604-BE63-CDE5-78B0AAF0E7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366549" y="2826568"/>
                <a:ext cx="1342618" cy="842006"/>
                <a:chOff x="8328248" y="1523525"/>
                <a:chExt cx="1342618" cy="842006"/>
              </a:xfrm>
              <a:effectLst/>
            </p:grpSpPr>
            <p:grpSp>
              <p:nvGrpSpPr>
                <p:cNvPr id="200" name="Gruppieren 199">
                  <a:extLst>
                    <a:ext uri="{FF2B5EF4-FFF2-40B4-BE49-F238E27FC236}">
                      <a16:creationId xmlns:a16="http://schemas.microsoft.com/office/drawing/2014/main" id="{3C1512DC-6C7C-C0B8-1613-1D6E926876F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523525"/>
                  <a:ext cx="1183251" cy="842006"/>
                  <a:chOff x="8487615" y="1523525"/>
                  <a:chExt cx="1183251" cy="842006"/>
                </a:xfrm>
              </p:grpSpPr>
              <p:sp>
                <p:nvSpPr>
                  <p:cNvPr id="218" name="Box BG Black">
                    <a:extLst>
                      <a:ext uri="{FF2B5EF4-FFF2-40B4-BE49-F238E27FC236}">
                        <a16:creationId xmlns:a16="http://schemas.microsoft.com/office/drawing/2014/main" id="{26F607E3-ED8E-4DB9-0BFC-97952CB0522C}"/>
                      </a:ext>
                    </a:extLst>
                  </p:cNvPr>
                  <p:cNvSpPr/>
                  <p:nvPr/>
                </p:nvSpPr>
                <p:spPr>
                  <a:xfrm>
                    <a:off x="8487615" y="1523525"/>
                    <a:ext cx="1183036" cy="84200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219" name="Box Dock">
                    <a:extLst>
                      <a:ext uri="{FF2B5EF4-FFF2-40B4-BE49-F238E27FC236}">
                        <a16:creationId xmlns:a16="http://schemas.microsoft.com/office/drawing/2014/main" id="{1BE978C9-1EE8-CA6F-FCD1-56C17E8FB4F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85412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226" name="Box Dock BB">
                      <a:extLst>
                        <a:ext uri="{FF2B5EF4-FFF2-40B4-BE49-F238E27FC236}">
                          <a16:creationId xmlns:a16="http://schemas.microsoft.com/office/drawing/2014/main" id="{D187F2B0-E4B2-0E8D-3ACF-B94801A3799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27" name="Box Dock TT">
                      <a:extLst>
                        <a:ext uri="{FF2B5EF4-FFF2-40B4-BE49-F238E27FC236}">
                          <a16:creationId xmlns:a16="http://schemas.microsoft.com/office/drawing/2014/main" id="{8485C571-8739-46B5-B370-2928B5AFABB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28" name="Box Dock TM">
                      <a:extLst>
                        <a:ext uri="{FF2B5EF4-FFF2-40B4-BE49-F238E27FC236}">
                          <a16:creationId xmlns:a16="http://schemas.microsoft.com/office/drawing/2014/main" id="{7E62662E-D9F5-7258-5B5D-484FC5D2077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29" name="Box Dock BM">
                      <a:extLst>
                        <a:ext uri="{FF2B5EF4-FFF2-40B4-BE49-F238E27FC236}">
                          <a16:creationId xmlns:a16="http://schemas.microsoft.com/office/drawing/2014/main" id="{792DC70E-3B1A-7077-4AF5-31CEFC8A5B4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30" name="Box Dock TM">
                      <a:extLst>
                        <a:ext uri="{FF2B5EF4-FFF2-40B4-BE49-F238E27FC236}">
                          <a16:creationId xmlns:a16="http://schemas.microsoft.com/office/drawing/2014/main" id="{EEA8B8C3-4962-DF5B-DC7F-F85E50D9709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220" name="Box Dock">
                    <a:extLst>
                      <a:ext uri="{FF2B5EF4-FFF2-40B4-BE49-F238E27FC236}">
                        <a16:creationId xmlns:a16="http://schemas.microsoft.com/office/drawing/2014/main" id="{EC85EBF5-75B0-3C0C-914E-D170E435B5C2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221" name="Box Dock BB">
                      <a:extLst>
                        <a:ext uri="{FF2B5EF4-FFF2-40B4-BE49-F238E27FC236}">
                          <a16:creationId xmlns:a16="http://schemas.microsoft.com/office/drawing/2014/main" id="{DEF3CB08-7F0D-5048-A9DC-9050F6B81E9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22" name="Box Dock TT">
                      <a:extLst>
                        <a:ext uri="{FF2B5EF4-FFF2-40B4-BE49-F238E27FC236}">
                          <a16:creationId xmlns:a16="http://schemas.microsoft.com/office/drawing/2014/main" id="{109B8E2E-6664-4DDC-B4C1-03DCC93293F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23" name="Box Dock TM">
                      <a:extLst>
                        <a:ext uri="{FF2B5EF4-FFF2-40B4-BE49-F238E27FC236}">
                          <a16:creationId xmlns:a16="http://schemas.microsoft.com/office/drawing/2014/main" id="{EF652E79-B509-6542-8E3B-6E04E5B6B22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24" name="Box Dock BM">
                      <a:extLst>
                        <a:ext uri="{FF2B5EF4-FFF2-40B4-BE49-F238E27FC236}">
                          <a16:creationId xmlns:a16="http://schemas.microsoft.com/office/drawing/2014/main" id="{4477875E-A205-EDE8-48E3-E48067C7C60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25" name="Box Dock TM">
                      <a:extLst>
                        <a:ext uri="{FF2B5EF4-FFF2-40B4-BE49-F238E27FC236}">
                          <a16:creationId xmlns:a16="http://schemas.microsoft.com/office/drawing/2014/main" id="{9D2643F9-AC15-564A-0CB6-C75ECED53E0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01" name="Box Dock">
                  <a:extLst>
                    <a:ext uri="{FF2B5EF4-FFF2-40B4-BE49-F238E27FC236}">
                      <a16:creationId xmlns:a16="http://schemas.microsoft.com/office/drawing/2014/main" id="{566F31D2-2396-B295-B6B5-9A564140B28C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543391" y="1686105"/>
                  <a:ext cx="85454" cy="516853"/>
                  <a:chOff x="6734408" y="1594976"/>
                  <a:chExt cx="85454" cy="625391"/>
                </a:xfrm>
                <a:solidFill>
                  <a:srgbClr val="D99694">
                    <a:alpha val="0"/>
                  </a:srgbClr>
                </a:solidFill>
              </p:grpSpPr>
              <p:sp>
                <p:nvSpPr>
                  <p:cNvPr id="213" name="DAL Dock BB">
                    <a:extLst>
                      <a:ext uri="{FF2B5EF4-FFF2-40B4-BE49-F238E27FC236}">
                        <a16:creationId xmlns:a16="http://schemas.microsoft.com/office/drawing/2014/main" id="{DF162FA1-6134-B389-029A-D93331DAEC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2126368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DAL Dock BM">
                    <a:extLst>
                      <a:ext uri="{FF2B5EF4-FFF2-40B4-BE49-F238E27FC236}">
                        <a16:creationId xmlns:a16="http://schemas.microsoft.com/office/drawing/2014/main" id="{78FF4137-B046-4B1D-DD49-A26BF6C6CA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993521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DAL Dock MM">
                    <a:extLst>
                      <a:ext uri="{FF2B5EF4-FFF2-40B4-BE49-F238E27FC236}">
                        <a16:creationId xmlns:a16="http://schemas.microsoft.com/office/drawing/2014/main" id="{B65EE228-264E-3831-0F58-534B80E3766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860673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DAL Dock TM">
                    <a:extLst>
                      <a:ext uri="{FF2B5EF4-FFF2-40B4-BE49-F238E27FC236}">
                        <a16:creationId xmlns:a16="http://schemas.microsoft.com/office/drawing/2014/main" id="{B8DAE0E1-B6FF-5938-F463-8918E1EF2E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727824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7" name="DAL Dock TT">
                    <a:extLst>
                      <a:ext uri="{FF2B5EF4-FFF2-40B4-BE49-F238E27FC236}">
                        <a16:creationId xmlns:a16="http://schemas.microsoft.com/office/drawing/2014/main" id="{715C036B-4617-B420-0989-F5FF318CB18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594976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2" name="Gruppieren 201">
                  <a:extLst>
                    <a:ext uri="{FF2B5EF4-FFF2-40B4-BE49-F238E27FC236}">
                      <a16:creationId xmlns:a16="http://schemas.microsoft.com/office/drawing/2014/main" id="{4688A392-46FD-CDC5-AF24-2DC257DBDAB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569340"/>
                  <a:ext cx="486693" cy="750377"/>
                  <a:chOff x="8328248" y="1569340"/>
                  <a:chExt cx="486693" cy="750377"/>
                </a:xfrm>
              </p:grpSpPr>
              <p:sp>
                <p:nvSpPr>
                  <p:cNvPr id="206" name="PL BG Blue">
                    <a:extLst>
                      <a:ext uri="{FF2B5EF4-FFF2-40B4-BE49-F238E27FC236}">
                        <a16:creationId xmlns:a16="http://schemas.microsoft.com/office/drawing/2014/main" id="{B8AC248A-2B6B-CC10-CB53-60B8F5233871}"/>
                      </a:ext>
                    </a:extLst>
                  </p:cNvPr>
                  <p:cNvSpPr/>
                  <p:nvPr/>
                </p:nvSpPr>
                <p:spPr>
                  <a:xfrm>
                    <a:off x="8328248" y="1569340"/>
                    <a:ext cx="486693" cy="750377"/>
                  </a:xfrm>
                  <a:prstGeom prst="roundRect">
                    <a:avLst>
                      <a:gd name="adj" fmla="val 26461"/>
                    </a:avLst>
                  </a:prstGeom>
                  <a:gradFill flip="none" rotWithShape="1">
                    <a:gsLst>
                      <a:gs pos="0">
                        <a:srgbClr val="00B0F0">
                          <a:shade val="30000"/>
                          <a:satMod val="115000"/>
                        </a:srgbClr>
                      </a:gs>
                      <a:gs pos="100000">
                        <a:srgbClr val="00B0F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vert270" wrap="none" lIns="0" tIns="0" rIns="0" bIns="0" rtlCol="0" anchor="t"/>
                  <a:lstStyle/>
                  <a:p>
                    <a:pPr algn="ctr" defTabSz="274320">
                      <a:defRPr/>
                    </a:pPr>
                    <a:r>
                      <a:rPr lang="en-US" sz="360" b="1" kern="100" spc="-15">
                        <a:solidFill>
                          <a:prstClr val="white"/>
                        </a:solidFill>
                        <a:latin typeface="Calibri"/>
                      </a:rPr>
                      <a:t>AMQP API</a:t>
                    </a:r>
                  </a:p>
                </p:txBody>
              </p:sp>
              <p:grpSp>
                <p:nvGrpSpPr>
                  <p:cNvPr id="207" name="Box Dock">
                    <a:extLst>
                      <a:ext uri="{FF2B5EF4-FFF2-40B4-BE49-F238E27FC236}">
                        <a16:creationId xmlns:a16="http://schemas.microsoft.com/office/drawing/2014/main" id="{C37E6095-3CAC-7C22-6774-ABD3894BF38D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208" name="PL Dock BB">
                      <a:extLst>
                        <a:ext uri="{FF2B5EF4-FFF2-40B4-BE49-F238E27FC236}">
                          <a16:creationId xmlns:a16="http://schemas.microsoft.com/office/drawing/2014/main" id="{7D585A1D-2601-1D16-420A-E7DB35B4DF6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9" name="PL Dock BM">
                      <a:extLst>
                        <a:ext uri="{FF2B5EF4-FFF2-40B4-BE49-F238E27FC236}">
                          <a16:creationId xmlns:a16="http://schemas.microsoft.com/office/drawing/2014/main" id="{625CE357-66B3-65F0-0AE5-B72574009DB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0" name="PL Dock MM">
                      <a:extLst>
                        <a:ext uri="{FF2B5EF4-FFF2-40B4-BE49-F238E27FC236}">
                          <a16:creationId xmlns:a16="http://schemas.microsoft.com/office/drawing/2014/main" id="{9F7E17DF-D300-2B13-DD0E-599B855DF70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1" name="PL Dock TM">
                      <a:extLst>
                        <a:ext uri="{FF2B5EF4-FFF2-40B4-BE49-F238E27FC236}">
                          <a16:creationId xmlns:a16="http://schemas.microsoft.com/office/drawing/2014/main" id="{66BBC935-92C2-3325-C081-A06E56701B5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2" name="PL Dock TT">
                      <a:extLst>
                        <a:ext uri="{FF2B5EF4-FFF2-40B4-BE49-F238E27FC236}">
                          <a16:creationId xmlns:a16="http://schemas.microsoft.com/office/drawing/2014/main" id="{01CB34F6-385E-4090-6503-C26A5B73625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03" name="BLL">
                  <a:extLst>
                    <a:ext uri="{FF2B5EF4-FFF2-40B4-BE49-F238E27FC236}">
                      <a16:creationId xmlns:a16="http://schemas.microsoft.com/office/drawing/2014/main" id="{093A3DC7-1D29-3CDA-5EB5-17A932542ECC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590275" y="1632089"/>
                  <a:ext cx="977716" cy="624878"/>
                  <a:chOff x="8590275" y="1632089"/>
                  <a:chExt cx="977716" cy="624878"/>
                </a:xfrm>
              </p:grpSpPr>
              <p:sp>
                <p:nvSpPr>
                  <p:cNvPr id="204" name="BLL BG White">
                    <a:extLst>
                      <a:ext uri="{FF2B5EF4-FFF2-40B4-BE49-F238E27FC236}">
                        <a16:creationId xmlns:a16="http://schemas.microsoft.com/office/drawing/2014/main" id="{23C2838A-3831-E917-A44D-C9716472D3A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590275" y="1632089"/>
                    <a:ext cx="977716" cy="62487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5" name="BLL BG White">
                    <a:extLst>
                      <a:ext uri="{FF2B5EF4-FFF2-40B4-BE49-F238E27FC236}">
                        <a16:creationId xmlns:a16="http://schemas.microsoft.com/office/drawing/2014/main" id="{BEAF8787-7643-E0C5-DEAE-24AAA8FBD08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616672" y="1654783"/>
                    <a:ext cx="924923" cy="579490"/>
                  </a:xfrm>
                  <a:prstGeom prst="roundRect">
                    <a:avLst/>
                  </a:prstGeom>
                  <a:noFill/>
                  <a:ln>
                    <a:solidFill>
                      <a:srgbClr val="FF9C4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</p:grpSp>
          <p:pic>
            <p:nvPicPr>
              <p:cNvPr id="640" name="Picture 2" descr="Rabbitmq logo - Soziale Medien und Logos Symbole">
                <a:extLst>
                  <a:ext uri="{FF2B5EF4-FFF2-40B4-BE49-F238E27FC236}">
                    <a16:creationId xmlns:a16="http://schemas.microsoft.com/office/drawing/2014/main" id="{57EC5975-9A20-72AB-356B-D004B20E80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6582" y="3079236"/>
                <a:ext cx="797395" cy="398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43" name="Textfeld 642">
              <a:extLst>
                <a:ext uri="{FF2B5EF4-FFF2-40B4-BE49-F238E27FC236}">
                  <a16:creationId xmlns:a16="http://schemas.microsoft.com/office/drawing/2014/main" id="{FD77A663-72FA-4C50-8883-A45387C1BEB4}"/>
                </a:ext>
              </a:extLst>
            </p:cNvPr>
            <p:cNvSpPr txBox="1"/>
            <p:nvPr/>
          </p:nvSpPr>
          <p:spPr>
            <a:xfrm>
              <a:off x="3993658" y="3027939"/>
              <a:ext cx="1431474" cy="47401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defTabSz="274320">
                <a:defRPr/>
              </a:pPr>
              <a:r>
                <a:rPr lang="en-US" sz="360"/>
                <a:t>XYZ</a:t>
              </a:r>
            </a:p>
          </p:txBody>
        </p:sp>
      </p:grpSp>
      <p:grpSp>
        <p:nvGrpSpPr>
          <p:cNvPr id="645" name="Gruppieren 644">
            <a:extLst>
              <a:ext uri="{FF2B5EF4-FFF2-40B4-BE49-F238E27FC236}">
                <a16:creationId xmlns:a16="http://schemas.microsoft.com/office/drawing/2014/main" id="{C389831C-5451-2D4E-C6A2-2115873C3660}"/>
              </a:ext>
            </a:extLst>
          </p:cNvPr>
          <p:cNvGrpSpPr/>
          <p:nvPr/>
        </p:nvGrpSpPr>
        <p:grpSpPr>
          <a:xfrm>
            <a:off x="1603890" y="6950197"/>
            <a:ext cx="571638" cy="399954"/>
            <a:chOff x="5847288" y="1427988"/>
            <a:chExt cx="1905291" cy="1333062"/>
          </a:xfrm>
        </p:grpSpPr>
        <p:grpSp>
          <p:nvGrpSpPr>
            <p:cNvPr id="646" name="Gruppieren 645">
              <a:extLst>
                <a:ext uri="{FF2B5EF4-FFF2-40B4-BE49-F238E27FC236}">
                  <a16:creationId xmlns:a16="http://schemas.microsoft.com/office/drawing/2014/main" id="{3B2EECB2-5F7E-FCD7-AF51-E6FCCEABE60C}"/>
                </a:ext>
              </a:extLst>
            </p:cNvPr>
            <p:cNvGrpSpPr/>
            <p:nvPr/>
          </p:nvGrpSpPr>
          <p:grpSpPr>
            <a:xfrm>
              <a:off x="5847288" y="1427988"/>
              <a:ext cx="1905291" cy="1333062"/>
              <a:chOff x="5847288" y="1427988"/>
              <a:chExt cx="1905291" cy="1333062"/>
            </a:xfrm>
          </p:grpSpPr>
          <p:grpSp>
            <p:nvGrpSpPr>
              <p:cNvPr id="648" name="Gruppieren 647">
                <a:extLst>
                  <a:ext uri="{FF2B5EF4-FFF2-40B4-BE49-F238E27FC236}">
                    <a16:creationId xmlns:a16="http://schemas.microsoft.com/office/drawing/2014/main" id="{C7D4BCCB-B714-6A09-E94A-1F140CB9D5D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49526" y="1427988"/>
                <a:ext cx="1342618" cy="842006"/>
                <a:chOff x="8328248" y="1523525"/>
                <a:chExt cx="1342618" cy="842006"/>
              </a:xfrm>
              <a:effectLst/>
            </p:grpSpPr>
            <p:grpSp>
              <p:nvGrpSpPr>
                <p:cNvPr id="650" name="Gruppieren 649">
                  <a:extLst>
                    <a:ext uri="{FF2B5EF4-FFF2-40B4-BE49-F238E27FC236}">
                      <a16:creationId xmlns:a16="http://schemas.microsoft.com/office/drawing/2014/main" id="{3AB21E72-841A-8806-4744-06D43A72EDD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523525"/>
                  <a:ext cx="1183251" cy="842006"/>
                  <a:chOff x="8487615" y="1523525"/>
                  <a:chExt cx="1183251" cy="842006"/>
                </a:xfrm>
              </p:grpSpPr>
              <p:sp>
                <p:nvSpPr>
                  <p:cNvPr id="310" name="Box BG Black">
                    <a:extLst>
                      <a:ext uri="{FF2B5EF4-FFF2-40B4-BE49-F238E27FC236}">
                        <a16:creationId xmlns:a16="http://schemas.microsoft.com/office/drawing/2014/main" id="{930E7021-BA7E-7C46-CB68-DECD8C657D1F}"/>
                      </a:ext>
                    </a:extLst>
                  </p:cNvPr>
                  <p:cNvSpPr/>
                  <p:nvPr/>
                </p:nvSpPr>
                <p:spPr>
                  <a:xfrm>
                    <a:off x="8487615" y="1523525"/>
                    <a:ext cx="1183036" cy="84200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311" name="Box Dock">
                    <a:extLst>
                      <a:ext uri="{FF2B5EF4-FFF2-40B4-BE49-F238E27FC236}">
                        <a16:creationId xmlns:a16="http://schemas.microsoft.com/office/drawing/2014/main" id="{CFAF421A-24A1-5707-DAE8-0A101E00F063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85412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318" name="Box Dock BB">
                      <a:extLst>
                        <a:ext uri="{FF2B5EF4-FFF2-40B4-BE49-F238E27FC236}">
                          <a16:creationId xmlns:a16="http://schemas.microsoft.com/office/drawing/2014/main" id="{B92CDA27-AFE8-3BDD-019B-1BA7B3F2088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19" name="Box Dock TT">
                      <a:extLst>
                        <a:ext uri="{FF2B5EF4-FFF2-40B4-BE49-F238E27FC236}">
                          <a16:creationId xmlns:a16="http://schemas.microsoft.com/office/drawing/2014/main" id="{830FCE86-FA40-6AC0-3F3A-A272DA033602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54" name="Box Dock TM">
                      <a:extLst>
                        <a:ext uri="{FF2B5EF4-FFF2-40B4-BE49-F238E27FC236}">
                          <a16:creationId xmlns:a16="http://schemas.microsoft.com/office/drawing/2014/main" id="{A2F9DD10-0FD1-D2A5-2CDB-36C39505584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56" name="Box Dock BM">
                      <a:extLst>
                        <a:ext uri="{FF2B5EF4-FFF2-40B4-BE49-F238E27FC236}">
                          <a16:creationId xmlns:a16="http://schemas.microsoft.com/office/drawing/2014/main" id="{7587C779-8A51-3BB8-5099-FB41BD4E7EB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59" name="Box Dock TM">
                      <a:extLst>
                        <a:ext uri="{FF2B5EF4-FFF2-40B4-BE49-F238E27FC236}">
                          <a16:creationId xmlns:a16="http://schemas.microsoft.com/office/drawing/2014/main" id="{33750A90-C470-B586-A00A-18D6E4DD3E8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312" name="Box Dock">
                    <a:extLst>
                      <a:ext uri="{FF2B5EF4-FFF2-40B4-BE49-F238E27FC236}">
                        <a16:creationId xmlns:a16="http://schemas.microsoft.com/office/drawing/2014/main" id="{7931935A-8961-90CF-D12B-0CE347859C7A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313" name="Box Dock BB">
                      <a:extLst>
                        <a:ext uri="{FF2B5EF4-FFF2-40B4-BE49-F238E27FC236}">
                          <a16:creationId xmlns:a16="http://schemas.microsoft.com/office/drawing/2014/main" id="{0D4535DB-1FF3-5CE6-A3E3-28698EA03B3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14" name="Box Dock TT">
                      <a:extLst>
                        <a:ext uri="{FF2B5EF4-FFF2-40B4-BE49-F238E27FC236}">
                          <a16:creationId xmlns:a16="http://schemas.microsoft.com/office/drawing/2014/main" id="{486B8EDD-0935-7C7C-63EC-FE4CF66FEE4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15" name="Box Dock TM">
                      <a:extLst>
                        <a:ext uri="{FF2B5EF4-FFF2-40B4-BE49-F238E27FC236}">
                          <a16:creationId xmlns:a16="http://schemas.microsoft.com/office/drawing/2014/main" id="{6ABD15D1-85C1-93F2-2C24-06CD62D8779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16" name="Box Dock BM">
                      <a:extLst>
                        <a:ext uri="{FF2B5EF4-FFF2-40B4-BE49-F238E27FC236}">
                          <a16:creationId xmlns:a16="http://schemas.microsoft.com/office/drawing/2014/main" id="{55891108-9514-EE72-998F-BAA9F67E496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17" name="Box Dock TM">
                      <a:extLst>
                        <a:ext uri="{FF2B5EF4-FFF2-40B4-BE49-F238E27FC236}">
                          <a16:creationId xmlns:a16="http://schemas.microsoft.com/office/drawing/2014/main" id="{85A66A23-1D30-FCA4-7BF9-B1536EE3C76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51" name="Box Dock">
                  <a:extLst>
                    <a:ext uri="{FF2B5EF4-FFF2-40B4-BE49-F238E27FC236}">
                      <a16:creationId xmlns:a16="http://schemas.microsoft.com/office/drawing/2014/main" id="{DDAC3E52-EC40-D652-4190-7DC2B590971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543391" y="1686105"/>
                  <a:ext cx="85454" cy="516853"/>
                  <a:chOff x="6734408" y="1594976"/>
                  <a:chExt cx="85454" cy="625391"/>
                </a:xfrm>
                <a:solidFill>
                  <a:srgbClr val="D99694">
                    <a:alpha val="0"/>
                  </a:srgbClr>
                </a:solidFill>
              </p:grpSpPr>
              <p:sp>
                <p:nvSpPr>
                  <p:cNvPr id="663" name="DAL Dock BB">
                    <a:extLst>
                      <a:ext uri="{FF2B5EF4-FFF2-40B4-BE49-F238E27FC236}">
                        <a16:creationId xmlns:a16="http://schemas.microsoft.com/office/drawing/2014/main" id="{D4F7D1E0-C28C-1F5E-F9EA-63400A589B1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2126368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4" name="DAL Dock BM">
                    <a:extLst>
                      <a:ext uri="{FF2B5EF4-FFF2-40B4-BE49-F238E27FC236}">
                        <a16:creationId xmlns:a16="http://schemas.microsoft.com/office/drawing/2014/main" id="{C21AB2DD-5D92-BFB1-D45F-6BA2B0A98CA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993521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5" name="DAL Dock MM">
                    <a:extLst>
                      <a:ext uri="{FF2B5EF4-FFF2-40B4-BE49-F238E27FC236}">
                        <a16:creationId xmlns:a16="http://schemas.microsoft.com/office/drawing/2014/main" id="{5BECBC6D-1EAC-9B48-B46E-44AA1B0950B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860673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08" name="DAL Dock TM">
                    <a:extLst>
                      <a:ext uri="{FF2B5EF4-FFF2-40B4-BE49-F238E27FC236}">
                        <a16:creationId xmlns:a16="http://schemas.microsoft.com/office/drawing/2014/main" id="{DC6F9630-3B7C-9E7A-7C65-2C35EF22FAB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727824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09" name="DAL Dock TT">
                    <a:extLst>
                      <a:ext uri="{FF2B5EF4-FFF2-40B4-BE49-F238E27FC236}">
                        <a16:creationId xmlns:a16="http://schemas.microsoft.com/office/drawing/2014/main" id="{CED496C8-BD27-1915-F51A-1998BF1B8EA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594976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652" name="Gruppieren 651">
                  <a:extLst>
                    <a:ext uri="{FF2B5EF4-FFF2-40B4-BE49-F238E27FC236}">
                      <a16:creationId xmlns:a16="http://schemas.microsoft.com/office/drawing/2014/main" id="{FE2E8A11-A316-27F5-7AA3-449CACD5C0D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569340"/>
                  <a:ext cx="486693" cy="750377"/>
                  <a:chOff x="8328248" y="1569340"/>
                  <a:chExt cx="486693" cy="750377"/>
                </a:xfrm>
              </p:grpSpPr>
              <p:sp>
                <p:nvSpPr>
                  <p:cNvPr id="656" name="PL BG Blue">
                    <a:extLst>
                      <a:ext uri="{FF2B5EF4-FFF2-40B4-BE49-F238E27FC236}">
                        <a16:creationId xmlns:a16="http://schemas.microsoft.com/office/drawing/2014/main" id="{0443535B-F589-D688-C9E7-BAE159A12DEC}"/>
                      </a:ext>
                    </a:extLst>
                  </p:cNvPr>
                  <p:cNvSpPr/>
                  <p:nvPr/>
                </p:nvSpPr>
                <p:spPr>
                  <a:xfrm flipH="1">
                    <a:off x="8528991" y="1569340"/>
                    <a:ext cx="285950" cy="750377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00B050">
                          <a:lumMod val="86000"/>
                        </a:srgbClr>
                      </a:gs>
                      <a:gs pos="100000">
                        <a:srgbClr val="00B050">
                          <a:lumMod val="87000"/>
                          <a:lumOff val="13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vert="vert270" wrap="square" lIns="10801" rtlCol="0" anchor="t">
                    <a:noAutofit/>
                  </a:bodyPr>
                  <a:lstStyle/>
                  <a:p>
                    <a:pPr algn="ctr"/>
                    <a:r>
                      <a:rPr lang="en-US" sz="390" b="1" kern="0">
                        <a:solidFill>
                          <a:prstClr val="white"/>
                        </a:solidFill>
                        <a:latin typeface="Calibri"/>
                      </a:rPr>
                      <a:t>HTTP API</a:t>
                    </a:r>
                  </a:p>
                </p:txBody>
              </p:sp>
              <p:grpSp>
                <p:nvGrpSpPr>
                  <p:cNvPr id="657" name="Box Dock">
                    <a:extLst>
                      <a:ext uri="{FF2B5EF4-FFF2-40B4-BE49-F238E27FC236}">
                        <a16:creationId xmlns:a16="http://schemas.microsoft.com/office/drawing/2014/main" id="{78BAC3BC-F44E-3AB7-BC03-3134AAB273A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658" name="PL Dock BB">
                      <a:extLst>
                        <a:ext uri="{FF2B5EF4-FFF2-40B4-BE49-F238E27FC236}">
                          <a16:creationId xmlns:a16="http://schemas.microsoft.com/office/drawing/2014/main" id="{07C460F3-2D1C-38C7-D682-BCFC054F22B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59" name="PL Dock BM">
                      <a:extLst>
                        <a:ext uri="{FF2B5EF4-FFF2-40B4-BE49-F238E27FC236}">
                          <a16:creationId xmlns:a16="http://schemas.microsoft.com/office/drawing/2014/main" id="{33E3CB39-8474-D0F4-FF14-BAFE86DF142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60" name="PL Dock MM">
                      <a:extLst>
                        <a:ext uri="{FF2B5EF4-FFF2-40B4-BE49-F238E27FC236}">
                          <a16:creationId xmlns:a16="http://schemas.microsoft.com/office/drawing/2014/main" id="{C83630B3-E408-21B3-C884-86E18E0EEC92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61" name="PL Dock TM">
                      <a:extLst>
                        <a:ext uri="{FF2B5EF4-FFF2-40B4-BE49-F238E27FC236}">
                          <a16:creationId xmlns:a16="http://schemas.microsoft.com/office/drawing/2014/main" id="{BB503D9D-E77F-C47D-AC44-AE32D2A9838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62" name="PL Dock TT">
                      <a:extLst>
                        <a:ext uri="{FF2B5EF4-FFF2-40B4-BE49-F238E27FC236}">
                          <a16:creationId xmlns:a16="http://schemas.microsoft.com/office/drawing/2014/main" id="{6DF69B23-D50E-FBC3-D1E4-751BF029907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53" name="BLL">
                  <a:extLst>
                    <a:ext uri="{FF2B5EF4-FFF2-40B4-BE49-F238E27FC236}">
                      <a16:creationId xmlns:a16="http://schemas.microsoft.com/office/drawing/2014/main" id="{4CCF607F-66C4-CE92-E2C5-64C70C5C039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590275" y="1632089"/>
                  <a:ext cx="977716" cy="624878"/>
                  <a:chOff x="8590275" y="1632089"/>
                  <a:chExt cx="977716" cy="624878"/>
                </a:xfrm>
              </p:grpSpPr>
              <p:sp>
                <p:nvSpPr>
                  <p:cNvPr id="654" name="BLL BG White">
                    <a:extLst>
                      <a:ext uri="{FF2B5EF4-FFF2-40B4-BE49-F238E27FC236}">
                        <a16:creationId xmlns:a16="http://schemas.microsoft.com/office/drawing/2014/main" id="{047D7D91-D774-805D-58D7-19E5F4F8554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590275" y="1632089"/>
                    <a:ext cx="977716" cy="62487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55" name="BLL BG White">
                    <a:extLst>
                      <a:ext uri="{FF2B5EF4-FFF2-40B4-BE49-F238E27FC236}">
                        <a16:creationId xmlns:a16="http://schemas.microsoft.com/office/drawing/2014/main" id="{F638B9E6-368B-1401-76A9-C14603C2729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616672" y="1654783"/>
                    <a:ext cx="924923" cy="579490"/>
                  </a:xfrm>
                  <a:prstGeom prst="roundRect">
                    <a:avLst/>
                  </a:prstGeom>
                  <a:noFill/>
                  <a:ln>
                    <a:solidFill>
                      <a:srgbClr val="FF9C4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649" name="Textfeld 648">
                <a:extLst>
                  <a:ext uri="{FF2B5EF4-FFF2-40B4-BE49-F238E27FC236}">
                    <a16:creationId xmlns:a16="http://schemas.microsoft.com/office/drawing/2014/main" id="{10D4E97D-C744-B246-CCCA-79F55C3DE8EA}"/>
                  </a:ext>
                </a:extLst>
              </p:cNvPr>
              <p:cNvSpPr txBox="1"/>
              <p:nvPr/>
            </p:nvSpPr>
            <p:spPr>
              <a:xfrm>
                <a:off x="5847288" y="2287032"/>
                <a:ext cx="1905291" cy="47401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itchFamily="34" charset="0"/>
                    <a:cs typeface="Calibri" pitchFamily="34" charset="0"/>
                  </a:defRPr>
                </a:lvl1pPr>
              </a:lstStyle>
              <a:p>
                <a:pPr defTabSz="274320">
                  <a:defRPr/>
                </a:pPr>
                <a:r>
                  <a:rPr lang="en-US" sz="360"/>
                  <a:t>XYZ</a:t>
                </a:r>
              </a:p>
            </p:txBody>
          </p:sp>
        </p:grpSp>
        <p:pic>
          <p:nvPicPr>
            <p:cNvPr id="647" name="Grafik 646">
              <a:extLst>
                <a:ext uri="{FF2B5EF4-FFF2-40B4-BE49-F238E27FC236}">
                  <a16:creationId xmlns:a16="http://schemas.microsoft.com/office/drawing/2014/main" id="{5C481EA7-B65B-D670-A6BE-9E83D6160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593" y="1621122"/>
              <a:ext cx="457576" cy="455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47865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094DFD5-BBA5-DBD0-51A3-C2F402BA3C2D}"/>
              </a:ext>
            </a:extLst>
          </p:cNvPr>
          <p:cNvGrpSpPr/>
          <p:nvPr/>
        </p:nvGrpSpPr>
        <p:grpSpPr>
          <a:xfrm>
            <a:off x="3883184" y="7961502"/>
            <a:ext cx="1471623" cy="5447873"/>
            <a:chOff x="7983399" y="1124744"/>
            <a:chExt cx="3603747" cy="515138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2FB8A4E-F72B-D0FE-D0CF-1FF681608784}"/>
                </a:ext>
              </a:extLst>
            </p:cNvPr>
            <p:cNvSpPr/>
            <p:nvPr/>
          </p:nvSpPr>
          <p:spPr bwMode="gray">
            <a:xfrm>
              <a:off x="7983399" y="1124744"/>
              <a:ext cx="3603747" cy="5151384"/>
            </a:xfrm>
            <a:prstGeom prst="rect">
              <a:avLst/>
            </a:prstGeom>
            <a:gradFill flip="none" rotWithShape="1">
              <a:gsLst>
                <a:gs pos="0">
                  <a:srgbClr val="604A7B">
                    <a:lumMod val="50000"/>
                    <a:lumOff val="50000"/>
                  </a:srgbClr>
                </a:gs>
                <a:gs pos="100000">
                  <a:srgbClr val="604A7B">
                    <a:lumMod val="0"/>
                    <a:lumOff val="100000"/>
                  </a:srgbClr>
                </a:gs>
              </a:gsLst>
              <a:lin ang="16200000" scaled="1"/>
              <a:tileRect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9611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4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7C9CD09-2352-963C-D738-CCE668DC95D4}"/>
                </a:ext>
              </a:extLst>
            </p:cNvPr>
            <p:cNvSpPr/>
            <p:nvPr/>
          </p:nvSpPr>
          <p:spPr bwMode="gray">
            <a:xfrm>
              <a:off x="7987249" y="5670464"/>
              <a:ext cx="3599897" cy="6056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Tier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64366CC-9A62-58DB-FEB1-F8865FFC24C7}"/>
              </a:ext>
            </a:extLst>
          </p:cNvPr>
          <p:cNvGrpSpPr/>
          <p:nvPr/>
        </p:nvGrpSpPr>
        <p:grpSpPr>
          <a:xfrm>
            <a:off x="2100185" y="7959120"/>
            <a:ext cx="1783117" cy="5444380"/>
            <a:chOff x="4294127" y="1124744"/>
            <a:chExt cx="3603747" cy="515138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057EF49-4D62-A8E5-F22C-42590E6331F5}"/>
                </a:ext>
              </a:extLst>
            </p:cNvPr>
            <p:cNvSpPr/>
            <p:nvPr/>
          </p:nvSpPr>
          <p:spPr bwMode="gray">
            <a:xfrm>
              <a:off x="4294127" y="1124744"/>
              <a:ext cx="3603747" cy="5151384"/>
            </a:xfrm>
            <a:prstGeom prst="rect">
              <a:avLst/>
            </a:prstGeom>
            <a:gradFill flip="none" rotWithShape="1">
              <a:gsLst>
                <a:gs pos="0">
                  <a:srgbClr val="FF9C4B">
                    <a:lumMod val="50000"/>
                    <a:lumOff val="50000"/>
                  </a:srgbClr>
                </a:gs>
                <a:gs pos="100000">
                  <a:srgbClr val="FF9C4B">
                    <a:lumMod val="0"/>
                    <a:lumOff val="100000"/>
                  </a:srgbClr>
                </a:gs>
              </a:gsLst>
              <a:lin ang="16200000" scaled="1"/>
              <a:tileRect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9611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4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991C152-A35B-5801-954E-B0C156BEA7DA}"/>
                </a:ext>
              </a:extLst>
            </p:cNvPr>
            <p:cNvSpPr/>
            <p:nvPr/>
          </p:nvSpPr>
          <p:spPr bwMode="gray">
            <a:xfrm>
              <a:off x="4297977" y="5670464"/>
              <a:ext cx="3599897" cy="605665"/>
            </a:xfrm>
            <a:prstGeom prst="rect">
              <a:avLst/>
            </a:prstGeom>
            <a:solidFill>
              <a:srgbClr val="FF9C4B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Logic Tier</a:t>
              </a:r>
            </a:p>
          </p:txBody>
        </p:sp>
      </p:grpSp>
      <p:sp>
        <p:nvSpPr>
          <p:cNvPr id="29" name="Box BG Black">
            <a:extLst>
              <a:ext uri="{FF2B5EF4-FFF2-40B4-BE49-F238E27FC236}">
                <a16:creationId xmlns:a16="http://schemas.microsoft.com/office/drawing/2014/main" id="{A29A167D-2737-D473-18E1-6BB5EA4B8475}"/>
              </a:ext>
            </a:extLst>
          </p:cNvPr>
          <p:cNvSpPr/>
          <p:nvPr/>
        </p:nvSpPr>
        <p:spPr>
          <a:xfrm>
            <a:off x="2943862" y="9755843"/>
            <a:ext cx="1745343" cy="648000"/>
          </a:xfrm>
          <a:prstGeom prst="roundRect">
            <a:avLst>
              <a:gd name="adj" fmla="val 8308"/>
            </a:avLst>
          </a:prstGeom>
          <a:gradFill flip="none"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lin ang="16200000" scaled="1"/>
            <a:tileRect/>
          </a:gradFill>
          <a:ln w="12700" cap="flat" cmpd="sng" algn="ctr">
            <a:solidFill>
              <a:schemeClr val="bg1">
                <a:lumMod val="50000"/>
              </a:schemeClr>
            </a:solidFill>
            <a:prstDash val="sysDot"/>
          </a:ln>
          <a:effectLst/>
        </p:spPr>
        <p:txBody>
          <a:bodyPr vert="horz" wrap="square" lIns="64806" tIns="10801" rIns="64806" bIns="10801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2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itchFamily="34" charset="0"/>
                <a:cs typeface="Calibri" pitchFamily="34" charset="0"/>
              </a:rPr>
              <a:t>Event-Information Microservice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8CEE556-4535-69A3-0E4A-E9BFFD7F7E1D}"/>
              </a:ext>
            </a:extLst>
          </p:cNvPr>
          <p:cNvGrpSpPr/>
          <p:nvPr/>
        </p:nvGrpSpPr>
        <p:grpSpPr>
          <a:xfrm>
            <a:off x="409021" y="7961503"/>
            <a:ext cx="1692672" cy="5441996"/>
            <a:chOff x="604854" y="1124744"/>
            <a:chExt cx="3603747" cy="5151385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2D4E660-5956-4DF5-CA30-2F6FB71FCA5B}"/>
                </a:ext>
              </a:extLst>
            </p:cNvPr>
            <p:cNvSpPr/>
            <p:nvPr/>
          </p:nvSpPr>
          <p:spPr bwMode="gray">
            <a:xfrm>
              <a:off x="604854" y="1124744"/>
              <a:ext cx="3603747" cy="5151384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lumMod val="50000"/>
                    <a:lumOff val="50000"/>
                  </a:srgbClr>
                </a:gs>
                <a:gs pos="100000">
                  <a:srgbClr val="00B0F0">
                    <a:lumMod val="0"/>
                    <a:lumOff val="100000"/>
                  </a:srgbClr>
                </a:gs>
              </a:gsLst>
              <a:lin ang="16200000" scaled="1"/>
              <a:tileRect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9611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4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0F2C512-8B28-06AC-935F-2CD81A6E5C32}"/>
                </a:ext>
              </a:extLst>
            </p:cNvPr>
            <p:cNvSpPr/>
            <p:nvPr/>
          </p:nvSpPr>
          <p:spPr bwMode="gray">
            <a:xfrm>
              <a:off x="604854" y="5670464"/>
              <a:ext cx="3603747" cy="605665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27432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Presentation Tier</a:t>
              </a:r>
            </a:p>
          </p:txBody>
        </p:sp>
      </p:grpSp>
      <p:grpSp>
        <p:nvGrpSpPr>
          <p:cNvPr id="612" name="Gruppieren 611">
            <a:extLst>
              <a:ext uri="{FF2B5EF4-FFF2-40B4-BE49-F238E27FC236}">
                <a16:creationId xmlns:a16="http://schemas.microsoft.com/office/drawing/2014/main" id="{D7831C99-1CDE-BFA6-4F19-7CBF5AC4DD28}"/>
              </a:ext>
            </a:extLst>
          </p:cNvPr>
          <p:cNvGrpSpPr/>
          <p:nvPr/>
        </p:nvGrpSpPr>
        <p:grpSpPr>
          <a:xfrm>
            <a:off x="526476" y="9967389"/>
            <a:ext cx="368486" cy="277184"/>
            <a:chOff x="-617156" y="3813191"/>
            <a:chExt cx="1512433" cy="1211142"/>
          </a:xfrm>
        </p:grpSpPr>
        <p:grpSp>
          <p:nvGrpSpPr>
            <p:cNvPr id="613" name="Gruppieren 612">
              <a:extLst>
                <a:ext uri="{FF2B5EF4-FFF2-40B4-BE49-F238E27FC236}">
                  <a16:creationId xmlns:a16="http://schemas.microsoft.com/office/drawing/2014/main" id="{9238E907-4410-58BF-8A54-F4FC6030CA43}"/>
                </a:ext>
              </a:extLst>
            </p:cNvPr>
            <p:cNvGrpSpPr/>
            <p:nvPr/>
          </p:nvGrpSpPr>
          <p:grpSpPr>
            <a:xfrm>
              <a:off x="-596436" y="3813191"/>
              <a:ext cx="1491713" cy="993988"/>
              <a:chOff x="-2046582" y="4136294"/>
              <a:chExt cx="1475848" cy="983414"/>
            </a:xfrm>
          </p:grpSpPr>
          <p:sp>
            <p:nvSpPr>
              <p:cNvPr id="615" name="Rechteck 614">
                <a:extLst>
                  <a:ext uri="{FF2B5EF4-FFF2-40B4-BE49-F238E27FC236}">
                    <a16:creationId xmlns:a16="http://schemas.microsoft.com/office/drawing/2014/main" id="{A04933AC-92A8-3DD4-C64D-76D7AFFB42C0}"/>
                  </a:ext>
                </a:extLst>
              </p:cNvPr>
              <p:cNvSpPr/>
              <p:nvPr/>
            </p:nvSpPr>
            <p:spPr>
              <a:xfrm rot="18934670">
                <a:off x="-2046582" y="4925228"/>
                <a:ext cx="402230" cy="59894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16" name="Rechteck 615">
                <a:extLst>
                  <a:ext uri="{FF2B5EF4-FFF2-40B4-BE49-F238E27FC236}">
                    <a16:creationId xmlns:a16="http://schemas.microsoft.com/office/drawing/2014/main" id="{6CBD5E4E-8691-9302-217B-2CEE31E408AE}"/>
                  </a:ext>
                </a:extLst>
              </p:cNvPr>
              <p:cNvSpPr/>
              <p:nvPr/>
            </p:nvSpPr>
            <p:spPr>
              <a:xfrm rot="10800000">
                <a:off x="-1723949" y="4136294"/>
                <a:ext cx="1107973" cy="45719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17" name="Rechteck 616">
                <a:extLst>
                  <a:ext uri="{FF2B5EF4-FFF2-40B4-BE49-F238E27FC236}">
                    <a16:creationId xmlns:a16="http://schemas.microsoft.com/office/drawing/2014/main" id="{5428A9CF-3C8F-98FD-CFEE-A1BD2BC23069}"/>
                  </a:ext>
                </a:extLst>
              </p:cNvPr>
              <p:cNvSpPr/>
              <p:nvPr/>
            </p:nvSpPr>
            <p:spPr>
              <a:xfrm rot="16200000">
                <a:off x="-2047274" y="4472407"/>
                <a:ext cx="672460" cy="25807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18" name="Rechteck 617">
                <a:extLst>
                  <a:ext uri="{FF2B5EF4-FFF2-40B4-BE49-F238E27FC236}">
                    <a16:creationId xmlns:a16="http://schemas.microsoft.com/office/drawing/2014/main" id="{B58198EF-2385-FEB1-0BFA-942DB316843F}"/>
                  </a:ext>
                </a:extLst>
              </p:cNvPr>
              <p:cNvSpPr/>
              <p:nvPr/>
            </p:nvSpPr>
            <p:spPr>
              <a:xfrm rot="16200000">
                <a:off x="-965109" y="4472406"/>
                <a:ext cx="672460" cy="25807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19" name="Rechteck 618">
                <a:extLst>
                  <a:ext uri="{FF2B5EF4-FFF2-40B4-BE49-F238E27FC236}">
                    <a16:creationId xmlns:a16="http://schemas.microsoft.com/office/drawing/2014/main" id="{B1482F42-203D-F6F6-E588-83A34B613BB4}"/>
                  </a:ext>
                </a:extLst>
              </p:cNvPr>
              <p:cNvSpPr/>
              <p:nvPr/>
            </p:nvSpPr>
            <p:spPr>
              <a:xfrm rot="18934670">
                <a:off x="-994014" y="4934599"/>
                <a:ext cx="423280" cy="45868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20" name="Parallelogramm 619">
                <a:extLst>
                  <a:ext uri="{FF2B5EF4-FFF2-40B4-BE49-F238E27FC236}">
                    <a16:creationId xmlns:a16="http://schemas.microsoft.com/office/drawing/2014/main" id="{68945089-C172-618C-8DD7-D7CFD8039D99}"/>
                  </a:ext>
                </a:extLst>
              </p:cNvPr>
              <p:cNvSpPr/>
              <p:nvPr/>
            </p:nvSpPr>
            <p:spPr>
              <a:xfrm>
                <a:off x="-1998463" y="4791841"/>
                <a:ext cx="1368152" cy="283161"/>
              </a:xfrm>
              <a:prstGeom prst="parallelogram">
                <a:avLst>
                  <a:gd name="adj" fmla="val 102022"/>
                </a:avLst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48000">
                    <a:srgbClr val="787878">
                      <a:lumMod val="76000"/>
                    </a:srgbClr>
                  </a:gs>
                  <a:gs pos="28758">
                    <a:srgbClr val="6B6B6B">
                      <a:lumMod val="94000"/>
                    </a:srgbClr>
                  </a:gs>
                  <a:gs pos="84000">
                    <a:sysClr val="windowText" lastClr="000000">
                      <a:lumMod val="43000"/>
                      <a:lumOff val="57000"/>
                    </a:sysClr>
                  </a:gs>
                  <a:gs pos="100000">
                    <a:sysClr val="windowText" lastClr="000000">
                      <a:lumMod val="65000"/>
                      <a:lumOff val="35000"/>
                    </a:sysClr>
                  </a:gs>
                </a:gsLst>
                <a:lin ang="126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21" name="Rechteck 620">
                <a:extLst>
                  <a:ext uri="{FF2B5EF4-FFF2-40B4-BE49-F238E27FC236}">
                    <a16:creationId xmlns:a16="http://schemas.microsoft.com/office/drawing/2014/main" id="{5F779448-19B6-9989-FDB2-A7FC7ABFC27F}"/>
                  </a:ext>
                </a:extLst>
              </p:cNvPr>
              <p:cNvSpPr/>
              <p:nvPr/>
            </p:nvSpPr>
            <p:spPr>
              <a:xfrm>
                <a:off x="-2010065" y="5073989"/>
                <a:ext cx="1091721" cy="45719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22" name="Rechteck 621">
                <a:extLst>
                  <a:ext uri="{FF2B5EF4-FFF2-40B4-BE49-F238E27FC236}">
                    <a16:creationId xmlns:a16="http://schemas.microsoft.com/office/drawing/2014/main" id="{5DBE695F-9C7D-F3F4-929F-DAC07349AD16}"/>
                  </a:ext>
                </a:extLst>
              </p:cNvPr>
              <p:cNvSpPr/>
              <p:nvPr/>
            </p:nvSpPr>
            <p:spPr>
              <a:xfrm>
                <a:off x="-1699789" y="4156208"/>
                <a:ext cx="1058838" cy="62730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623" name="Parallelogramm 622">
                <a:extLst>
                  <a:ext uri="{FF2B5EF4-FFF2-40B4-BE49-F238E27FC236}">
                    <a16:creationId xmlns:a16="http://schemas.microsoft.com/office/drawing/2014/main" id="{21C9FBD5-ACEF-6FEC-5BFA-C7A35EA0B929}"/>
                  </a:ext>
                </a:extLst>
              </p:cNvPr>
              <p:cNvSpPr/>
              <p:nvPr/>
            </p:nvSpPr>
            <p:spPr>
              <a:xfrm>
                <a:off x="-1524697" y="4974502"/>
                <a:ext cx="279648" cy="68935"/>
              </a:xfrm>
              <a:prstGeom prst="parallelogram">
                <a:avLst>
                  <a:gd name="adj" fmla="val 102022"/>
                </a:avLst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  <p:grpSp>
            <p:nvGrpSpPr>
              <p:cNvPr id="624" name="Gruppieren 623">
                <a:extLst>
                  <a:ext uri="{FF2B5EF4-FFF2-40B4-BE49-F238E27FC236}">
                    <a16:creationId xmlns:a16="http://schemas.microsoft.com/office/drawing/2014/main" id="{EAE9B67E-0F92-8190-38EC-92E78BDCA8E7}"/>
                  </a:ext>
                </a:extLst>
              </p:cNvPr>
              <p:cNvGrpSpPr/>
              <p:nvPr/>
            </p:nvGrpSpPr>
            <p:grpSpPr>
              <a:xfrm>
                <a:off x="-1710431" y="4833156"/>
                <a:ext cx="956914" cy="21328"/>
                <a:chOff x="-1710431" y="4833156"/>
                <a:chExt cx="956914" cy="21328"/>
              </a:xfrm>
            </p:grpSpPr>
            <p:sp>
              <p:nvSpPr>
                <p:cNvPr id="660" name="Parallelogramm 659">
                  <a:extLst>
                    <a:ext uri="{FF2B5EF4-FFF2-40B4-BE49-F238E27FC236}">
                      <a16:creationId xmlns:a16="http://schemas.microsoft.com/office/drawing/2014/main" id="{6FC147BE-B418-ED69-D56C-77E5112D93B9}"/>
                    </a:ext>
                  </a:extLst>
                </p:cNvPr>
                <p:cNvSpPr/>
                <p:nvPr/>
              </p:nvSpPr>
              <p:spPr>
                <a:xfrm>
                  <a:off x="-171043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61" name="Parallelogramm 660">
                  <a:extLst>
                    <a:ext uri="{FF2B5EF4-FFF2-40B4-BE49-F238E27FC236}">
                      <a16:creationId xmlns:a16="http://schemas.microsoft.com/office/drawing/2014/main" id="{61159F08-C685-5994-EC4E-E14961AAC29D}"/>
                    </a:ext>
                  </a:extLst>
                </p:cNvPr>
                <p:cNvSpPr/>
                <p:nvPr/>
              </p:nvSpPr>
              <p:spPr>
                <a:xfrm>
                  <a:off x="-165091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62" name="Parallelogramm 661">
                  <a:extLst>
                    <a:ext uri="{FF2B5EF4-FFF2-40B4-BE49-F238E27FC236}">
                      <a16:creationId xmlns:a16="http://schemas.microsoft.com/office/drawing/2014/main" id="{ACFE6BE9-C80F-E4C3-6ADA-5A4BE9C2D070}"/>
                    </a:ext>
                  </a:extLst>
                </p:cNvPr>
                <p:cNvSpPr/>
                <p:nvPr/>
              </p:nvSpPr>
              <p:spPr>
                <a:xfrm>
                  <a:off x="-159139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63" name="Parallelogramm 662">
                  <a:extLst>
                    <a:ext uri="{FF2B5EF4-FFF2-40B4-BE49-F238E27FC236}">
                      <a16:creationId xmlns:a16="http://schemas.microsoft.com/office/drawing/2014/main" id="{7872EBC0-56EB-B2B1-E345-04FDA925276A}"/>
                    </a:ext>
                  </a:extLst>
                </p:cNvPr>
                <p:cNvSpPr/>
                <p:nvPr/>
              </p:nvSpPr>
              <p:spPr>
                <a:xfrm>
                  <a:off x="-147235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64" name="Parallelogramm 663">
                  <a:extLst>
                    <a:ext uri="{FF2B5EF4-FFF2-40B4-BE49-F238E27FC236}">
                      <a16:creationId xmlns:a16="http://schemas.microsoft.com/office/drawing/2014/main" id="{6E54C8FF-0541-6BB2-6562-03446B36D183}"/>
                    </a:ext>
                  </a:extLst>
                </p:cNvPr>
                <p:cNvSpPr/>
                <p:nvPr/>
              </p:nvSpPr>
              <p:spPr>
                <a:xfrm>
                  <a:off x="-153187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65" name="Parallelogramm 664">
                  <a:extLst>
                    <a:ext uri="{FF2B5EF4-FFF2-40B4-BE49-F238E27FC236}">
                      <a16:creationId xmlns:a16="http://schemas.microsoft.com/office/drawing/2014/main" id="{4C455CD6-1003-9D68-2D46-FC6356D4ECBB}"/>
                    </a:ext>
                  </a:extLst>
                </p:cNvPr>
                <p:cNvSpPr/>
                <p:nvPr/>
              </p:nvSpPr>
              <p:spPr>
                <a:xfrm>
                  <a:off x="-141284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66" name="Parallelogramm 665">
                  <a:extLst>
                    <a:ext uri="{FF2B5EF4-FFF2-40B4-BE49-F238E27FC236}">
                      <a16:creationId xmlns:a16="http://schemas.microsoft.com/office/drawing/2014/main" id="{1FAE6DEC-472A-9666-F59D-F1014C1CF0CA}"/>
                    </a:ext>
                  </a:extLst>
                </p:cNvPr>
                <p:cNvSpPr/>
                <p:nvPr/>
              </p:nvSpPr>
              <p:spPr>
                <a:xfrm>
                  <a:off x="-135332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67" name="Parallelogramm 666">
                  <a:extLst>
                    <a:ext uri="{FF2B5EF4-FFF2-40B4-BE49-F238E27FC236}">
                      <a16:creationId xmlns:a16="http://schemas.microsoft.com/office/drawing/2014/main" id="{2BAFF85E-1749-B273-A9A8-073EA61A80D3}"/>
                    </a:ext>
                  </a:extLst>
                </p:cNvPr>
                <p:cNvSpPr/>
                <p:nvPr/>
              </p:nvSpPr>
              <p:spPr>
                <a:xfrm>
                  <a:off x="-129380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68" name="Parallelogramm 667">
                  <a:extLst>
                    <a:ext uri="{FF2B5EF4-FFF2-40B4-BE49-F238E27FC236}">
                      <a16:creationId xmlns:a16="http://schemas.microsoft.com/office/drawing/2014/main" id="{C3AA5D5C-D1AA-67C4-7D23-09B3950272DD}"/>
                    </a:ext>
                  </a:extLst>
                </p:cNvPr>
                <p:cNvSpPr/>
                <p:nvPr/>
              </p:nvSpPr>
              <p:spPr>
                <a:xfrm>
                  <a:off x="-123428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69" name="Parallelogramm 668">
                  <a:extLst>
                    <a:ext uri="{FF2B5EF4-FFF2-40B4-BE49-F238E27FC236}">
                      <a16:creationId xmlns:a16="http://schemas.microsoft.com/office/drawing/2014/main" id="{09373325-5EA2-BBCE-F9FE-1B55E4D3533E}"/>
                    </a:ext>
                  </a:extLst>
                </p:cNvPr>
                <p:cNvSpPr/>
                <p:nvPr/>
              </p:nvSpPr>
              <p:spPr>
                <a:xfrm>
                  <a:off x="-117476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70" name="Parallelogramm 669">
                  <a:extLst>
                    <a:ext uri="{FF2B5EF4-FFF2-40B4-BE49-F238E27FC236}">
                      <a16:creationId xmlns:a16="http://schemas.microsoft.com/office/drawing/2014/main" id="{0C3644C8-E075-1C1D-B138-96D695AFCA6F}"/>
                    </a:ext>
                  </a:extLst>
                </p:cNvPr>
                <p:cNvSpPr/>
                <p:nvPr/>
              </p:nvSpPr>
              <p:spPr>
                <a:xfrm>
                  <a:off x="-111525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71" name="Parallelogramm 670">
                  <a:extLst>
                    <a:ext uri="{FF2B5EF4-FFF2-40B4-BE49-F238E27FC236}">
                      <a16:creationId xmlns:a16="http://schemas.microsoft.com/office/drawing/2014/main" id="{FF34E7C9-BC4F-F9D9-F802-5DE57880BD0F}"/>
                    </a:ext>
                  </a:extLst>
                </p:cNvPr>
                <p:cNvSpPr/>
                <p:nvPr/>
              </p:nvSpPr>
              <p:spPr>
                <a:xfrm>
                  <a:off x="-99621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72" name="Parallelogramm 671">
                  <a:extLst>
                    <a:ext uri="{FF2B5EF4-FFF2-40B4-BE49-F238E27FC236}">
                      <a16:creationId xmlns:a16="http://schemas.microsoft.com/office/drawing/2014/main" id="{65FC0530-C929-2E9B-E408-6583493357C0}"/>
                    </a:ext>
                  </a:extLst>
                </p:cNvPr>
                <p:cNvSpPr/>
                <p:nvPr/>
              </p:nvSpPr>
              <p:spPr>
                <a:xfrm>
                  <a:off x="-105573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73" name="Parallelogramm 672">
                  <a:extLst>
                    <a:ext uri="{FF2B5EF4-FFF2-40B4-BE49-F238E27FC236}">
                      <a16:creationId xmlns:a16="http://schemas.microsoft.com/office/drawing/2014/main" id="{CB5026BF-4D09-1A26-5753-E6D3B9BB70DC}"/>
                    </a:ext>
                  </a:extLst>
                </p:cNvPr>
                <p:cNvSpPr/>
                <p:nvPr/>
              </p:nvSpPr>
              <p:spPr>
                <a:xfrm>
                  <a:off x="-93669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74" name="Parallelogramm 673">
                  <a:extLst>
                    <a:ext uri="{FF2B5EF4-FFF2-40B4-BE49-F238E27FC236}">
                      <a16:creationId xmlns:a16="http://schemas.microsoft.com/office/drawing/2014/main" id="{E6791D03-1AE9-F7E5-C32D-93575F28A76A}"/>
                    </a:ext>
                  </a:extLst>
                </p:cNvPr>
                <p:cNvSpPr/>
                <p:nvPr/>
              </p:nvSpPr>
              <p:spPr>
                <a:xfrm>
                  <a:off x="-87717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75" name="Parallelogramm 674">
                  <a:extLst>
                    <a:ext uri="{FF2B5EF4-FFF2-40B4-BE49-F238E27FC236}">
                      <a16:creationId xmlns:a16="http://schemas.microsoft.com/office/drawing/2014/main" id="{F1B6D97A-5175-803E-E96A-D817375EEF6C}"/>
                    </a:ext>
                  </a:extLst>
                </p:cNvPr>
                <p:cNvSpPr/>
                <p:nvPr/>
              </p:nvSpPr>
              <p:spPr>
                <a:xfrm>
                  <a:off x="-817662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</p:grpSp>
          <p:grpSp>
            <p:nvGrpSpPr>
              <p:cNvPr id="625" name="Gruppieren 624">
                <a:extLst>
                  <a:ext uri="{FF2B5EF4-FFF2-40B4-BE49-F238E27FC236}">
                    <a16:creationId xmlns:a16="http://schemas.microsoft.com/office/drawing/2014/main" id="{14446944-68C3-0B4E-F11D-51A01684E327}"/>
                  </a:ext>
                </a:extLst>
              </p:cNvPr>
              <p:cNvGrpSpPr/>
              <p:nvPr/>
            </p:nvGrpSpPr>
            <p:grpSpPr>
              <a:xfrm>
                <a:off x="-1741384" y="4869160"/>
                <a:ext cx="956914" cy="21328"/>
                <a:chOff x="-1710431" y="4833156"/>
                <a:chExt cx="956914" cy="21328"/>
              </a:xfrm>
            </p:grpSpPr>
            <p:sp>
              <p:nvSpPr>
                <p:cNvPr id="644" name="Parallelogramm 643">
                  <a:extLst>
                    <a:ext uri="{FF2B5EF4-FFF2-40B4-BE49-F238E27FC236}">
                      <a16:creationId xmlns:a16="http://schemas.microsoft.com/office/drawing/2014/main" id="{8ED9496A-E428-C183-7CAC-F02D22F7ED60}"/>
                    </a:ext>
                  </a:extLst>
                </p:cNvPr>
                <p:cNvSpPr/>
                <p:nvPr/>
              </p:nvSpPr>
              <p:spPr>
                <a:xfrm>
                  <a:off x="-171043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45" name="Parallelogramm 644">
                  <a:extLst>
                    <a:ext uri="{FF2B5EF4-FFF2-40B4-BE49-F238E27FC236}">
                      <a16:creationId xmlns:a16="http://schemas.microsoft.com/office/drawing/2014/main" id="{6191B58E-002B-824B-6E76-44FEDE4120FE}"/>
                    </a:ext>
                  </a:extLst>
                </p:cNvPr>
                <p:cNvSpPr/>
                <p:nvPr/>
              </p:nvSpPr>
              <p:spPr>
                <a:xfrm>
                  <a:off x="-165091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46" name="Parallelogramm 645">
                  <a:extLst>
                    <a:ext uri="{FF2B5EF4-FFF2-40B4-BE49-F238E27FC236}">
                      <a16:creationId xmlns:a16="http://schemas.microsoft.com/office/drawing/2014/main" id="{DA4BA1C3-9BE9-6254-BB68-F9E998FCCB67}"/>
                    </a:ext>
                  </a:extLst>
                </p:cNvPr>
                <p:cNvSpPr/>
                <p:nvPr/>
              </p:nvSpPr>
              <p:spPr>
                <a:xfrm>
                  <a:off x="-159139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47" name="Parallelogramm 646">
                  <a:extLst>
                    <a:ext uri="{FF2B5EF4-FFF2-40B4-BE49-F238E27FC236}">
                      <a16:creationId xmlns:a16="http://schemas.microsoft.com/office/drawing/2014/main" id="{5F6202A0-579F-98EE-B49A-4F21538DE071}"/>
                    </a:ext>
                  </a:extLst>
                </p:cNvPr>
                <p:cNvSpPr/>
                <p:nvPr/>
              </p:nvSpPr>
              <p:spPr>
                <a:xfrm>
                  <a:off x="-147235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48" name="Parallelogramm 647">
                  <a:extLst>
                    <a:ext uri="{FF2B5EF4-FFF2-40B4-BE49-F238E27FC236}">
                      <a16:creationId xmlns:a16="http://schemas.microsoft.com/office/drawing/2014/main" id="{DEC9E53C-39BA-2C3D-A8E1-936FD8A303D7}"/>
                    </a:ext>
                  </a:extLst>
                </p:cNvPr>
                <p:cNvSpPr/>
                <p:nvPr/>
              </p:nvSpPr>
              <p:spPr>
                <a:xfrm>
                  <a:off x="-153187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49" name="Parallelogramm 648">
                  <a:extLst>
                    <a:ext uri="{FF2B5EF4-FFF2-40B4-BE49-F238E27FC236}">
                      <a16:creationId xmlns:a16="http://schemas.microsoft.com/office/drawing/2014/main" id="{3119C282-9067-07E5-CDFD-02CC8B5FA59E}"/>
                    </a:ext>
                  </a:extLst>
                </p:cNvPr>
                <p:cNvSpPr/>
                <p:nvPr/>
              </p:nvSpPr>
              <p:spPr>
                <a:xfrm>
                  <a:off x="-141284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50" name="Parallelogramm 649">
                  <a:extLst>
                    <a:ext uri="{FF2B5EF4-FFF2-40B4-BE49-F238E27FC236}">
                      <a16:creationId xmlns:a16="http://schemas.microsoft.com/office/drawing/2014/main" id="{E82DAFB5-6E6B-F972-8149-6D7076C4BA18}"/>
                    </a:ext>
                  </a:extLst>
                </p:cNvPr>
                <p:cNvSpPr/>
                <p:nvPr/>
              </p:nvSpPr>
              <p:spPr>
                <a:xfrm>
                  <a:off x="-135332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51" name="Parallelogramm 650">
                  <a:extLst>
                    <a:ext uri="{FF2B5EF4-FFF2-40B4-BE49-F238E27FC236}">
                      <a16:creationId xmlns:a16="http://schemas.microsoft.com/office/drawing/2014/main" id="{ADD6113F-0538-DB54-69CC-F5FCC517513C}"/>
                    </a:ext>
                  </a:extLst>
                </p:cNvPr>
                <p:cNvSpPr/>
                <p:nvPr/>
              </p:nvSpPr>
              <p:spPr>
                <a:xfrm>
                  <a:off x="-129380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52" name="Parallelogramm 651">
                  <a:extLst>
                    <a:ext uri="{FF2B5EF4-FFF2-40B4-BE49-F238E27FC236}">
                      <a16:creationId xmlns:a16="http://schemas.microsoft.com/office/drawing/2014/main" id="{15458288-DCDB-E6FD-3A37-DA1049026005}"/>
                    </a:ext>
                  </a:extLst>
                </p:cNvPr>
                <p:cNvSpPr/>
                <p:nvPr/>
              </p:nvSpPr>
              <p:spPr>
                <a:xfrm>
                  <a:off x="-123428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53" name="Parallelogramm 652">
                  <a:extLst>
                    <a:ext uri="{FF2B5EF4-FFF2-40B4-BE49-F238E27FC236}">
                      <a16:creationId xmlns:a16="http://schemas.microsoft.com/office/drawing/2014/main" id="{F1EE1394-4D74-F1EA-C7E3-516D8D840159}"/>
                    </a:ext>
                  </a:extLst>
                </p:cNvPr>
                <p:cNvSpPr/>
                <p:nvPr/>
              </p:nvSpPr>
              <p:spPr>
                <a:xfrm>
                  <a:off x="-117476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54" name="Parallelogramm 653">
                  <a:extLst>
                    <a:ext uri="{FF2B5EF4-FFF2-40B4-BE49-F238E27FC236}">
                      <a16:creationId xmlns:a16="http://schemas.microsoft.com/office/drawing/2014/main" id="{F5C521BE-1E9D-240E-98AA-0612AD68F141}"/>
                    </a:ext>
                  </a:extLst>
                </p:cNvPr>
                <p:cNvSpPr/>
                <p:nvPr/>
              </p:nvSpPr>
              <p:spPr>
                <a:xfrm>
                  <a:off x="-111525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55" name="Parallelogramm 654">
                  <a:extLst>
                    <a:ext uri="{FF2B5EF4-FFF2-40B4-BE49-F238E27FC236}">
                      <a16:creationId xmlns:a16="http://schemas.microsoft.com/office/drawing/2014/main" id="{F551B1AF-F0C4-C52B-2584-5B119AAEB738}"/>
                    </a:ext>
                  </a:extLst>
                </p:cNvPr>
                <p:cNvSpPr/>
                <p:nvPr/>
              </p:nvSpPr>
              <p:spPr>
                <a:xfrm>
                  <a:off x="-99621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56" name="Parallelogramm 655">
                  <a:extLst>
                    <a:ext uri="{FF2B5EF4-FFF2-40B4-BE49-F238E27FC236}">
                      <a16:creationId xmlns:a16="http://schemas.microsoft.com/office/drawing/2014/main" id="{94F5BEC4-E961-2778-1BAD-E7264BCA0370}"/>
                    </a:ext>
                  </a:extLst>
                </p:cNvPr>
                <p:cNvSpPr/>
                <p:nvPr/>
              </p:nvSpPr>
              <p:spPr>
                <a:xfrm>
                  <a:off x="-105573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57" name="Parallelogramm 656">
                  <a:extLst>
                    <a:ext uri="{FF2B5EF4-FFF2-40B4-BE49-F238E27FC236}">
                      <a16:creationId xmlns:a16="http://schemas.microsoft.com/office/drawing/2014/main" id="{3B7FD579-0AFC-52C3-B9B7-65D415520DE1}"/>
                    </a:ext>
                  </a:extLst>
                </p:cNvPr>
                <p:cNvSpPr/>
                <p:nvPr/>
              </p:nvSpPr>
              <p:spPr>
                <a:xfrm>
                  <a:off x="-93669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58" name="Parallelogramm 657">
                  <a:extLst>
                    <a:ext uri="{FF2B5EF4-FFF2-40B4-BE49-F238E27FC236}">
                      <a16:creationId xmlns:a16="http://schemas.microsoft.com/office/drawing/2014/main" id="{E6E9CD93-F505-4727-A965-48747179FEE4}"/>
                    </a:ext>
                  </a:extLst>
                </p:cNvPr>
                <p:cNvSpPr/>
                <p:nvPr/>
              </p:nvSpPr>
              <p:spPr>
                <a:xfrm>
                  <a:off x="-87717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59" name="Parallelogramm 658">
                  <a:extLst>
                    <a:ext uri="{FF2B5EF4-FFF2-40B4-BE49-F238E27FC236}">
                      <a16:creationId xmlns:a16="http://schemas.microsoft.com/office/drawing/2014/main" id="{B013470D-432E-42FC-B3D9-9D4D98B9D0CD}"/>
                    </a:ext>
                  </a:extLst>
                </p:cNvPr>
                <p:cNvSpPr/>
                <p:nvPr/>
              </p:nvSpPr>
              <p:spPr>
                <a:xfrm>
                  <a:off x="-817662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</p:grpSp>
          <p:grpSp>
            <p:nvGrpSpPr>
              <p:cNvPr id="626" name="Gruppieren 625">
                <a:extLst>
                  <a:ext uri="{FF2B5EF4-FFF2-40B4-BE49-F238E27FC236}">
                    <a16:creationId xmlns:a16="http://schemas.microsoft.com/office/drawing/2014/main" id="{43D4C3DE-B57D-28D6-2EAB-20A658BB94C2}"/>
                  </a:ext>
                </a:extLst>
              </p:cNvPr>
              <p:cNvGrpSpPr/>
              <p:nvPr/>
            </p:nvGrpSpPr>
            <p:grpSpPr>
              <a:xfrm>
                <a:off x="-1775296" y="4907935"/>
                <a:ext cx="956914" cy="21328"/>
                <a:chOff x="-1710431" y="4833156"/>
                <a:chExt cx="956914" cy="21328"/>
              </a:xfrm>
            </p:grpSpPr>
            <p:sp>
              <p:nvSpPr>
                <p:cNvPr id="628" name="Parallelogramm 627">
                  <a:extLst>
                    <a:ext uri="{FF2B5EF4-FFF2-40B4-BE49-F238E27FC236}">
                      <a16:creationId xmlns:a16="http://schemas.microsoft.com/office/drawing/2014/main" id="{1DA29DA4-D253-6E8C-EECB-C5F6845F5F81}"/>
                    </a:ext>
                  </a:extLst>
                </p:cNvPr>
                <p:cNvSpPr/>
                <p:nvPr/>
              </p:nvSpPr>
              <p:spPr>
                <a:xfrm>
                  <a:off x="-171043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29" name="Parallelogramm 628">
                  <a:extLst>
                    <a:ext uri="{FF2B5EF4-FFF2-40B4-BE49-F238E27FC236}">
                      <a16:creationId xmlns:a16="http://schemas.microsoft.com/office/drawing/2014/main" id="{5B73A2B2-AC81-35BC-BBF9-3F83F707FA6E}"/>
                    </a:ext>
                  </a:extLst>
                </p:cNvPr>
                <p:cNvSpPr/>
                <p:nvPr/>
              </p:nvSpPr>
              <p:spPr>
                <a:xfrm>
                  <a:off x="-165091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30" name="Parallelogramm 629">
                  <a:extLst>
                    <a:ext uri="{FF2B5EF4-FFF2-40B4-BE49-F238E27FC236}">
                      <a16:creationId xmlns:a16="http://schemas.microsoft.com/office/drawing/2014/main" id="{7B75C218-8A1C-72FE-642A-34126A5B5F92}"/>
                    </a:ext>
                  </a:extLst>
                </p:cNvPr>
                <p:cNvSpPr/>
                <p:nvPr/>
              </p:nvSpPr>
              <p:spPr>
                <a:xfrm>
                  <a:off x="-159139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31" name="Parallelogramm 630">
                  <a:extLst>
                    <a:ext uri="{FF2B5EF4-FFF2-40B4-BE49-F238E27FC236}">
                      <a16:creationId xmlns:a16="http://schemas.microsoft.com/office/drawing/2014/main" id="{6E161AC4-4744-4EEC-D20A-802790452C04}"/>
                    </a:ext>
                  </a:extLst>
                </p:cNvPr>
                <p:cNvSpPr/>
                <p:nvPr/>
              </p:nvSpPr>
              <p:spPr>
                <a:xfrm>
                  <a:off x="-147235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32" name="Parallelogramm 631">
                  <a:extLst>
                    <a:ext uri="{FF2B5EF4-FFF2-40B4-BE49-F238E27FC236}">
                      <a16:creationId xmlns:a16="http://schemas.microsoft.com/office/drawing/2014/main" id="{32775CAC-C9EE-6293-F51A-DF89274EEB7C}"/>
                    </a:ext>
                  </a:extLst>
                </p:cNvPr>
                <p:cNvSpPr/>
                <p:nvPr/>
              </p:nvSpPr>
              <p:spPr>
                <a:xfrm>
                  <a:off x="-153187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33" name="Parallelogramm 632">
                  <a:extLst>
                    <a:ext uri="{FF2B5EF4-FFF2-40B4-BE49-F238E27FC236}">
                      <a16:creationId xmlns:a16="http://schemas.microsoft.com/office/drawing/2014/main" id="{74F74613-0856-53D6-498C-29BE09EBBA3D}"/>
                    </a:ext>
                  </a:extLst>
                </p:cNvPr>
                <p:cNvSpPr/>
                <p:nvPr/>
              </p:nvSpPr>
              <p:spPr>
                <a:xfrm>
                  <a:off x="-141284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34" name="Parallelogramm 633">
                  <a:extLst>
                    <a:ext uri="{FF2B5EF4-FFF2-40B4-BE49-F238E27FC236}">
                      <a16:creationId xmlns:a16="http://schemas.microsoft.com/office/drawing/2014/main" id="{195CAA68-393C-7C6A-6115-B076B8D2AE3B}"/>
                    </a:ext>
                  </a:extLst>
                </p:cNvPr>
                <p:cNvSpPr/>
                <p:nvPr/>
              </p:nvSpPr>
              <p:spPr>
                <a:xfrm>
                  <a:off x="-135332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35" name="Parallelogramm 634">
                  <a:extLst>
                    <a:ext uri="{FF2B5EF4-FFF2-40B4-BE49-F238E27FC236}">
                      <a16:creationId xmlns:a16="http://schemas.microsoft.com/office/drawing/2014/main" id="{0030B44B-B8FA-B7EB-7678-0C9B6A6E22FE}"/>
                    </a:ext>
                  </a:extLst>
                </p:cNvPr>
                <p:cNvSpPr/>
                <p:nvPr/>
              </p:nvSpPr>
              <p:spPr>
                <a:xfrm>
                  <a:off x="-129380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36" name="Parallelogramm 635">
                  <a:extLst>
                    <a:ext uri="{FF2B5EF4-FFF2-40B4-BE49-F238E27FC236}">
                      <a16:creationId xmlns:a16="http://schemas.microsoft.com/office/drawing/2014/main" id="{792B9BB3-707D-D5D6-81BF-B7F477A04E38}"/>
                    </a:ext>
                  </a:extLst>
                </p:cNvPr>
                <p:cNvSpPr/>
                <p:nvPr/>
              </p:nvSpPr>
              <p:spPr>
                <a:xfrm>
                  <a:off x="-123428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37" name="Parallelogramm 636">
                  <a:extLst>
                    <a:ext uri="{FF2B5EF4-FFF2-40B4-BE49-F238E27FC236}">
                      <a16:creationId xmlns:a16="http://schemas.microsoft.com/office/drawing/2014/main" id="{6AB6FEAC-A304-0BEE-4342-A7F10D5825FA}"/>
                    </a:ext>
                  </a:extLst>
                </p:cNvPr>
                <p:cNvSpPr/>
                <p:nvPr/>
              </p:nvSpPr>
              <p:spPr>
                <a:xfrm>
                  <a:off x="-117476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38" name="Parallelogramm 637">
                  <a:extLst>
                    <a:ext uri="{FF2B5EF4-FFF2-40B4-BE49-F238E27FC236}">
                      <a16:creationId xmlns:a16="http://schemas.microsoft.com/office/drawing/2014/main" id="{DE4495D8-A9A4-108B-31DF-79266F26B1FB}"/>
                    </a:ext>
                  </a:extLst>
                </p:cNvPr>
                <p:cNvSpPr/>
                <p:nvPr/>
              </p:nvSpPr>
              <p:spPr>
                <a:xfrm>
                  <a:off x="-1115251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39" name="Parallelogramm 638">
                  <a:extLst>
                    <a:ext uri="{FF2B5EF4-FFF2-40B4-BE49-F238E27FC236}">
                      <a16:creationId xmlns:a16="http://schemas.microsoft.com/office/drawing/2014/main" id="{A48E717A-F9A5-BAE5-41C6-7405256871B6}"/>
                    </a:ext>
                  </a:extLst>
                </p:cNvPr>
                <p:cNvSpPr/>
                <p:nvPr/>
              </p:nvSpPr>
              <p:spPr>
                <a:xfrm>
                  <a:off x="-996215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40" name="Parallelogramm 639">
                  <a:extLst>
                    <a:ext uri="{FF2B5EF4-FFF2-40B4-BE49-F238E27FC236}">
                      <a16:creationId xmlns:a16="http://schemas.microsoft.com/office/drawing/2014/main" id="{69FE55D8-CC03-725E-F518-9F323751D21E}"/>
                    </a:ext>
                  </a:extLst>
                </p:cNvPr>
                <p:cNvSpPr/>
                <p:nvPr/>
              </p:nvSpPr>
              <p:spPr>
                <a:xfrm>
                  <a:off x="-1055733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41" name="Parallelogramm 640">
                  <a:extLst>
                    <a:ext uri="{FF2B5EF4-FFF2-40B4-BE49-F238E27FC236}">
                      <a16:creationId xmlns:a16="http://schemas.microsoft.com/office/drawing/2014/main" id="{CB063DA3-2873-84C0-E84A-47EE7E3378BB}"/>
                    </a:ext>
                  </a:extLst>
                </p:cNvPr>
                <p:cNvSpPr/>
                <p:nvPr/>
              </p:nvSpPr>
              <p:spPr>
                <a:xfrm>
                  <a:off x="-936697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42" name="Parallelogramm 641">
                  <a:extLst>
                    <a:ext uri="{FF2B5EF4-FFF2-40B4-BE49-F238E27FC236}">
                      <a16:creationId xmlns:a16="http://schemas.microsoft.com/office/drawing/2014/main" id="{EF5F1BF9-F425-968C-EE83-1BBA0ACB09F5}"/>
                    </a:ext>
                  </a:extLst>
                </p:cNvPr>
                <p:cNvSpPr/>
                <p:nvPr/>
              </p:nvSpPr>
              <p:spPr>
                <a:xfrm>
                  <a:off x="-877179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643" name="Parallelogramm 642">
                  <a:extLst>
                    <a:ext uri="{FF2B5EF4-FFF2-40B4-BE49-F238E27FC236}">
                      <a16:creationId xmlns:a16="http://schemas.microsoft.com/office/drawing/2014/main" id="{AE7D6570-EDF8-9160-1E50-69C3853F2C25}"/>
                    </a:ext>
                  </a:extLst>
                </p:cNvPr>
                <p:cNvSpPr/>
                <p:nvPr/>
              </p:nvSpPr>
              <p:spPr>
                <a:xfrm>
                  <a:off x="-817662" y="4833156"/>
                  <a:ext cx="64145" cy="21328"/>
                </a:xfrm>
                <a:prstGeom prst="parallelogram">
                  <a:avLst>
                    <a:gd name="adj" fmla="val 102022"/>
                  </a:avLst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274320">
                    <a:defRPr/>
                  </a:pPr>
                  <a:endParaRPr lang="en-US" sz="480" kern="0">
                    <a:solidFill>
                      <a:prstClr val="white"/>
                    </a:solidFill>
                    <a:latin typeface="Calibri"/>
                    <a:ea typeface="ＭＳ Ｐゴシック" charset="0"/>
                  </a:endParaRPr>
                </a:p>
              </p:txBody>
            </p:sp>
          </p:grpSp>
          <p:sp>
            <p:nvSpPr>
              <p:cNvPr id="627" name="Rechteck 626">
                <a:extLst>
                  <a:ext uri="{FF2B5EF4-FFF2-40B4-BE49-F238E27FC236}">
                    <a16:creationId xmlns:a16="http://schemas.microsoft.com/office/drawing/2014/main" id="{3A10C6BD-5958-ECFE-3A6C-EE26057272FA}"/>
                  </a:ext>
                </a:extLst>
              </p:cNvPr>
              <p:cNvSpPr/>
              <p:nvPr/>
            </p:nvSpPr>
            <p:spPr>
              <a:xfrm rot="10800000">
                <a:off x="-1715415" y="4789379"/>
                <a:ext cx="1086142" cy="12039"/>
              </a:xfrm>
              <a:prstGeom prst="rect">
                <a:avLst/>
              </a:prstGeom>
              <a:gradFill flip="none" rotWithShape="1">
                <a:gsLst>
                  <a:gs pos="78751">
                    <a:srgbClr val="DDDDDD">
                      <a:lumMod val="21000"/>
                      <a:lumOff val="79000"/>
                    </a:srgbClr>
                  </a:gs>
                  <a:gs pos="100000">
                    <a:srgbClr val="C1C1C1">
                      <a:lumMod val="64000"/>
                      <a:lumOff val="36000"/>
                    </a:srgbClr>
                  </a:gs>
                  <a:gs pos="23739">
                    <a:srgbClr val="C4C4C4">
                      <a:lumMod val="72000"/>
                      <a:lumOff val="28000"/>
                    </a:srgbClr>
                  </a:gs>
                  <a:gs pos="55832">
                    <a:srgbClr val="D6D6D6">
                      <a:lumMod val="52000"/>
                      <a:lumOff val="48000"/>
                    </a:srgbClr>
                  </a:gs>
                  <a:gs pos="41000">
                    <a:srgbClr val="BBBBBB">
                      <a:lumMod val="61000"/>
                      <a:lumOff val="39000"/>
                    </a:srgbClr>
                  </a:gs>
                  <a:gs pos="0">
                    <a:sysClr val="window" lastClr="FFFFFF">
                      <a:lumMod val="67000"/>
                    </a:sys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274320">
                  <a:defRPr/>
                </a:pPr>
                <a:endParaRPr lang="en-US" sz="480" kern="0">
                  <a:solidFill>
                    <a:prstClr val="white"/>
                  </a:solidFill>
                  <a:latin typeface="Calibri"/>
                  <a:ea typeface="ＭＳ Ｐゴシック" charset="0"/>
                </a:endParaRPr>
              </a:p>
            </p:txBody>
          </p:sp>
        </p:grpSp>
        <p:pic>
          <p:nvPicPr>
            <p:cNvPr id="614" name="Picture 3">
              <a:extLst>
                <a:ext uri="{FF2B5EF4-FFF2-40B4-BE49-F238E27FC236}">
                  <a16:creationId xmlns:a16="http://schemas.microsoft.com/office/drawing/2014/main" id="{A6AB6006-59C7-7D59-4804-F44DC31EB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17156" y="4196668"/>
              <a:ext cx="638450" cy="827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6" name="Gruppieren 675">
            <a:extLst>
              <a:ext uri="{FF2B5EF4-FFF2-40B4-BE49-F238E27FC236}">
                <a16:creationId xmlns:a16="http://schemas.microsoft.com/office/drawing/2014/main" id="{AB993D92-E952-F44D-1F06-CA5AF7758FC9}"/>
              </a:ext>
            </a:extLst>
          </p:cNvPr>
          <p:cNvGrpSpPr/>
          <p:nvPr/>
        </p:nvGrpSpPr>
        <p:grpSpPr>
          <a:xfrm>
            <a:off x="694274" y="10208735"/>
            <a:ext cx="439882" cy="399954"/>
            <a:chOff x="6049526" y="1427988"/>
            <a:chExt cx="1466144" cy="1333062"/>
          </a:xfrm>
        </p:grpSpPr>
        <p:grpSp>
          <p:nvGrpSpPr>
            <p:cNvPr id="677" name="Gruppieren 676">
              <a:extLst>
                <a:ext uri="{FF2B5EF4-FFF2-40B4-BE49-F238E27FC236}">
                  <a16:creationId xmlns:a16="http://schemas.microsoft.com/office/drawing/2014/main" id="{A683AA8E-7CF3-4170-23D9-4B23827E4846}"/>
                </a:ext>
              </a:extLst>
            </p:cNvPr>
            <p:cNvGrpSpPr/>
            <p:nvPr/>
          </p:nvGrpSpPr>
          <p:grpSpPr>
            <a:xfrm>
              <a:off x="6049526" y="1427988"/>
              <a:ext cx="1466144" cy="1333062"/>
              <a:chOff x="6049526" y="1427988"/>
              <a:chExt cx="1466144" cy="1333062"/>
            </a:xfrm>
          </p:grpSpPr>
          <p:grpSp>
            <p:nvGrpSpPr>
              <p:cNvPr id="679" name="Gruppieren 678">
                <a:extLst>
                  <a:ext uri="{FF2B5EF4-FFF2-40B4-BE49-F238E27FC236}">
                    <a16:creationId xmlns:a16="http://schemas.microsoft.com/office/drawing/2014/main" id="{A8B8A0B0-5103-4471-561B-A8AFE3E1549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49526" y="1427988"/>
                <a:ext cx="1342618" cy="842006"/>
                <a:chOff x="8328248" y="1523525"/>
                <a:chExt cx="1342618" cy="842006"/>
              </a:xfrm>
              <a:effectLst/>
            </p:grpSpPr>
            <p:grpSp>
              <p:nvGrpSpPr>
                <p:cNvPr id="681" name="Gruppieren 680">
                  <a:extLst>
                    <a:ext uri="{FF2B5EF4-FFF2-40B4-BE49-F238E27FC236}">
                      <a16:creationId xmlns:a16="http://schemas.microsoft.com/office/drawing/2014/main" id="{9C67400C-3445-E614-AA49-3FF8260E577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523525"/>
                  <a:ext cx="1183251" cy="842006"/>
                  <a:chOff x="8487615" y="1523525"/>
                  <a:chExt cx="1183251" cy="842006"/>
                </a:xfrm>
              </p:grpSpPr>
              <p:sp>
                <p:nvSpPr>
                  <p:cNvPr id="699" name="Box BG Black">
                    <a:extLst>
                      <a:ext uri="{FF2B5EF4-FFF2-40B4-BE49-F238E27FC236}">
                        <a16:creationId xmlns:a16="http://schemas.microsoft.com/office/drawing/2014/main" id="{8099D2C2-BE2C-7328-490B-9B1FB72A1B29}"/>
                      </a:ext>
                    </a:extLst>
                  </p:cNvPr>
                  <p:cNvSpPr/>
                  <p:nvPr/>
                </p:nvSpPr>
                <p:spPr>
                  <a:xfrm>
                    <a:off x="8487615" y="1523525"/>
                    <a:ext cx="1183036" cy="84200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700" name="Box Dock">
                    <a:extLst>
                      <a:ext uri="{FF2B5EF4-FFF2-40B4-BE49-F238E27FC236}">
                        <a16:creationId xmlns:a16="http://schemas.microsoft.com/office/drawing/2014/main" id="{68E123EA-BF27-21AA-1B86-479A7AE36FF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85412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707" name="Box Dock BB">
                      <a:extLst>
                        <a:ext uri="{FF2B5EF4-FFF2-40B4-BE49-F238E27FC236}">
                          <a16:creationId xmlns:a16="http://schemas.microsoft.com/office/drawing/2014/main" id="{B826B46E-FFAE-10AC-B997-B50D0455552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08" name="Box Dock TT">
                      <a:extLst>
                        <a:ext uri="{FF2B5EF4-FFF2-40B4-BE49-F238E27FC236}">
                          <a16:creationId xmlns:a16="http://schemas.microsoft.com/office/drawing/2014/main" id="{4CD847A3-0E16-53CA-1152-DA218D4DE6B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09" name="Box Dock TM">
                      <a:extLst>
                        <a:ext uri="{FF2B5EF4-FFF2-40B4-BE49-F238E27FC236}">
                          <a16:creationId xmlns:a16="http://schemas.microsoft.com/office/drawing/2014/main" id="{1FB10B2B-7347-6327-4D80-2F13A54A1A5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0" name="Box Dock BM">
                      <a:extLst>
                        <a:ext uri="{FF2B5EF4-FFF2-40B4-BE49-F238E27FC236}">
                          <a16:creationId xmlns:a16="http://schemas.microsoft.com/office/drawing/2014/main" id="{A2182586-2274-7BAE-6CE5-D48FE062D0C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1" name="Box Dock TM">
                      <a:extLst>
                        <a:ext uri="{FF2B5EF4-FFF2-40B4-BE49-F238E27FC236}">
                          <a16:creationId xmlns:a16="http://schemas.microsoft.com/office/drawing/2014/main" id="{3C09CFD2-96AF-DCF4-1E2D-C44BD2DB0AC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701" name="Box Dock">
                    <a:extLst>
                      <a:ext uri="{FF2B5EF4-FFF2-40B4-BE49-F238E27FC236}">
                        <a16:creationId xmlns:a16="http://schemas.microsoft.com/office/drawing/2014/main" id="{A3D45D92-01A5-84DF-7D6A-717B5A068FE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702" name="Box Dock BB">
                      <a:extLst>
                        <a:ext uri="{FF2B5EF4-FFF2-40B4-BE49-F238E27FC236}">
                          <a16:creationId xmlns:a16="http://schemas.microsoft.com/office/drawing/2014/main" id="{D6F88CAE-BBD7-4B06-743B-E134ADFB2A5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03" name="Box Dock TT">
                      <a:extLst>
                        <a:ext uri="{FF2B5EF4-FFF2-40B4-BE49-F238E27FC236}">
                          <a16:creationId xmlns:a16="http://schemas.microsoft.com/office/drawing/2014/main" id="{A8D017B3-4524-CD6C-A57B-50D1FF8078B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04" name="Box Dock TM">
                      <a:extLst>
                        <a:ext uri="{FF2B5EF4-FFF2-40B4-BE49-F238E27FC236}">
                          <a16:creationId xmlns:a16="http://schemas.microsoft.com/office/drawing/2014/main" id="{2D2B7E44-615A-D6E6-AEAC-4A73162AA14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05" name="Box Dock BM">
                      <a:extLst>
                        <a:ext uri="{FF2B5EF4-FFF2-40B4-BE49-F238E27FC236}">
                          <a16:creationId xmlns:a16="http://schemas.microsoft.com/office/drawing/2014/main" id="{3F00F070-B179-1B00-FDE2-B79AEDB9323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06" name="Box Dock TM">
                      <a:extLst>
                        <a:ext uri="{FF2B5EF4-FFF2-40B4-BE49-F238E27FC236}">
                          <a16:creationId xmlns:a16="http://schemas.microsoft.com/office/drawing/2014/main" id="{551F46B8-D250-46E1-3578-54EA2D07153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82" name="Box Dock">
                  <a:extLst>
                    <a:ext uri="{FF2B5EF4-FFF2-40B4-BE49-F238E27FC236}">
                      <a16:creationId xmlns:a16="http://schemas.microsoft.com/office/drawing/2014/main" id="{0C16D286-0F68-B7A1-2CB3-6D9C4C6F103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543391" y="1686110"/>
                  <a:ext cx="85454" cy="516853"/>
                  <a:chOff x="6734408" y="1594976"/>
                  <a:chExt cx="85454" cy="625391"/>
                </a:xfrm>
                <a:solidFill>
                  <a:srgbClr val="D99694">
                    <a:alpha val="0"/>
                  </a:srgbClr>
                </a:solidFill>
              </p:grpSpPr>
              <p:sp>
                <p:nvSpPr>
                  <p:cNvPr id="694" name="DAL Dock BB">
                    <a:extLst>
                      <a:ext uri="{FF2B5EF4-FFF2-40B4-BE49-F238E27FC236}">
                        <a16:creationId xmlns:a16="http://schemas.microsoft.com/office/drawing/2014/main" id="{A4B7010E-4414-B228-76C9-735E39BB7B6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2126368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5" name="DAL Dock BM">
                    <a:extLst>
                      <a:ext uri="{FF2B5EF4-FFF2-40B4-BE49-F238E27FC236}">
                        <a16:creationId xmlns:a16="http://schemas.microsoft.com/office/drawing/2014/main" id="{5233CCFA-5C7D-9B80-D009-5FC79832C0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993521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6" name="DAL Dock MM">
                    <a:extLst>
                      <a:ext uri="{FF2B5EF4-FFF2-40B4-BE49-F238E27FC236}">
                        <a16:creationId xmlns:a16="http://schemas.microsoft.com/office/drawing/2014/main" id="{2570FAAC-3622-3123-5E6B-DB47F99A59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860673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7" name="DAL Dock TM">
                    <a:extLst>
                      <a:ext uri="{FF2B5EF4-FFF2-40B4-BE49-F238E27FC236}">
                        <a16:creationId xmlns:a16="http://schemas.microsoft.com/office/drawing/2014/main" id="{B13D10E8-5B4E-340A-2FBD-3D98261A8D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727824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8" name="DAL Dock TT">
                    <a:extLst>
                      <a:ext uri="{FF2B5EF4-FFF2-40B4-BE49-F238E27FC236}">
                        <a16:creationId xmlns:a16="http://schemas.microsoft.com/office/drawing/2014/main" id="{FA544582-CE58-6ABF-FD0F-8A1CC0F61D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594976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683" name="Gruppieren 682">
                  <a:extLst>
                    <a:ext uri="{FF2B5EF4-FFF2-40B4-BE49-F238E27FC236}">
                      <a16:creationId xmlns:a16="http://schemas.microsoft.com/office/drawing/2014/main" id="{C0D478B4-FDD2-4AB7-8C6A-9FE0A4B1F72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569340"/>
                  <a:ext cx="486693" cy="750377"/>
                  <a:chOff x="8328248" y="1569340"/>
                  <a:chExt cx="486693" cy="750377"/>
                </a:xfrm>
              </p:grpSpPr>
              <p:sp>
                <p:nvSpPr>
                  <p:cNvPr id="687" name="PL BG Blue">
                    <a:extLst>
                      <a:ext uri="{FF2B5EF4-FFF2-40B4-BE49-F238E27FC236}">
                        <a16:creationId xmlns:a16="http://schemas.microsoft.com/office/drawing/2014/main" id="{A45D3077-2AEE-1862-8AD3-C72DABDE15AD}"/>
                      </a:ext>
                    </a:extLst>
                  </p:cNvPr>
                  <p:cNvSpPr/>
                  <p:nvPr/>
                </p:nvSpPr>
                <p:spPr>
                  <a:xfrm>
                    <a:off x="8328248" y="1569340"/>
                    <a:ext cx="486693" cy="750377"/>
                  </a:xfrm>
                  <a:prstGeom prst="roundRect">
                    <a:avLst>
                      <a:gd name="adj" fmla="val 26461"/>
                    </a:avLst>
                  </a:prstGeom>
                  <a:gradFill flip="none" rotWithShape="1">
                    <a:gsLst>
                      <a:gs pos="0">
                        <a:srgbClr val="00B0F0">
                          <a:shade val="30000"/>
                          <a:satMod val="115000"/>
                        </a:srgbClr>
                      </a:gs>
                      <a:gs pos="100000">
                        <a:srgbClr val="00B0F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vert270" wrap="none" lIns="0" tIns="0" rIns="0" bIns="0" rtlCol="0" anchor="t"/>
                  <a:lstStyle/>
                  <a:p>
                    <a:pPr algn="ctr" defTabSz="274320">
                      <a:defRPr/>
                    </a:pPr>
                    <a:r>
                      <a:rPr lang="en-US" sz="360" b="1" kern="100" spc="-15">
                        <a:solidFill>
                          <a:prstClr val="white"/>
                        </a:solidFill>
                        <a:latin typeface="Calibri"/>
                      </a:rPr>
                      <a:t>Web UI</a:t>
                    </a:r>
                  </a:p>
                </p:txBody>
              </p:sp>
              <p:grpSp>
                <p:nvGrpSpPr>
                  <p:cNvPr id="688" name="Box Dock">
                    <a:extLst>
                      <a:ext uri="{FF2B5EF4-FFF2-40B4-BE49-F238E27FC236}">
                        <a16:creationId xmlns:a16="http://schemas.microsoft.com/office/drawing/2014/main" id="{72C61866-4AB8-5A20-1C6D-FC8E84E1A5B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686110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689" name="PL Dock BB">
                      <a:extLst>
                        <a:ext uri="{FF2B5EF4-FFF2-40B4-BE49-F238E27FC236}">
                          <a16:creationId xmlns:a16="http://schemas.microsoft.com/office/drawing/2014/main" id="{5263AFCF-35AD-C2B3-CD43-B0B5DE75779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90" name="PL Dock BM">
                      <a:extLst>
                        <a:ext uri="{FF2B5EF4-FFF2-40B4-BE49-F238E27FC236}">
                          <a16:creationId xmlns:a16="http://schemas.microsoft.com/office/drawing/2014/main" id="{184DFEA8-0E97-2A25-79F0-D575E47DA67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91" name="PL Dock MM">
                      <a:extLst>
                        <a:ext uri="{FF2B5EF4-FFF2-40B4-BE49-F238E27FC236}">
                          <a16:creationId xmlns:a16="http://schemas.microsoft.com/office/drawing/2014/main" id="{7B3DDBC9-69DA-5A2C-09C8-3260A1D9D7E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92" name="PL Dock TM">
                      <a:extLst>
                        <a:ext uri="{FF2B5EF4-FFF2-40B4-BE49-F238E27FC236}">
                          <a16:creationId xmlns:a16="http://schemas.microsoft.com/office/drawing/2014/main" id="{4B4D7479-4172-A934-D0CD-31EE0E7CADD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93" name="PL Dock TT">
                      <a:extLst>
                        <a:ext uri="{FF2B5EF4-FFF2-40B4-BE49-F238E27FC236}">
                          <a16:creationId xmlns:a16="http://schemas.microsoft.com/office/drawing/2014/main" id="{8E5B17E4-6217-6299-8AFE-58BA2300F60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84" name="BLL">
                  <a:extLst>
                    <a:ext uri="{FF2B5EF4-FFF2-40B4-BE49-F238E27FC236}">
                      <a16:creationId xmlns:a16="http://schemas.microsoft.com/office/drawing/2014/main" id="{B6482F99-91E2-85E5-0563-46CAC83402C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590275" y="1632089"/>
                  <a:ext cx="977716" cy="624878"/>
                  <a:chOff x="8590275" y="1632089"/>
                  <a:chExt cx="977716" cy="624878"/>
                </a:xfrm>
              </p:grpSpPr>
              <p:sp>
                <p:nvSpPr>
                  <p:cNvPr id="685" name="BLL BG White">
                    <a:extLst>
                      <a:ext uri="{FF2B5EF4-FFF2-40B4-BE49-F238E27FC236}">
                        <a16:creationId xmlns:a16="http://schemas.microsoft.com/office/drawing/2014/main" id="{5F803010-92F2-DDCB-4614-8435140B458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590275" y="1632089"/>
                    <a:ext cx="977716" cy="62487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86" name="BLL BG White">
                    <a:extLst>
                      <a:ext uri="{FF2B5EF4-FFF2-40B4-BE49-F238E27FC236}">
                        <a16:creationId xmlns:a16="http://schemas.microsoft.com/office/drawing/2014/main" id="{3C637053-D373-986E-50D9-50B75B1A225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616672" y="1654783"/>
                    <a:ext cx="924923" cy="579490"/>
                  </a:xfrm>
                  <a:prstGeom prst="roundRect">
                    <a:avLst/>
                  </a:prstGeom>
                  <a:noFill/>
                  <a:ln>
                    <a:solidFill>
                      <a:srgbClr val="FF9C4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680" name="Textfeld 679">
                <a:extLst>
                  <a:ext uri="{FF2B5EF4-FFF2-40B4-BE49-F238E27FC236}">
                    <a16:creationId xmlns:a16="http://schemas.microsoft.com/office/drawing/2014/main" id="{60F57CA3-857D-69CF-5EBC-D45B5CBD0CDF}"/>
                  </a:ext>
                </a:extLst>
              </p:cNvPr>
              <p:cNvSpPr txBox="1"/>
              <p:nvPr/>
            </p:nvSpPr>
            <p:spPr>
              <a:xfrm>
                <a:off x="6084196" y="2287032"/>
                <a:ext cx="1431474" cy="47401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itchFamily="34" charset="0"/>
                    <a:cs typeface="Calibri" pitchFamily="34" charset="0"/>
                  </a:defRPr>
                </a:lvl1pPr>
              </a:lstStyle>
              <a:p>
                <a:pPr defTabSz="274320">
                  <a:defRPr/>
                </a:pPr>
                <a:r>
                  <a:rPr lang="en-US" sz="360"/>
                  <a:t>Frontend</a:t>
                </a:r>
              </a:p>
            </p:txBody>
          </p:sp>
        </p:grpSp>
        <p:pic>
          <p:nvPicPr>
            <p:cNvPr id="678" name="Grafik 677">
              <a:extLst>
                <a:ext uri="{FF2B5EF4-FFF2-40B4-BE49-F238E27FC236}">
                  <a16:creationId xmlns:a16="http://schemas.microsoft.com/office/drawing/2014/main" id="{1D9F09FF-F9EC-A360-7C1F-232D80158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8593" y="1621122"/>
              <a:ext cx="457576" cy="455738"/>
            </a:xfrm>
            <a:prstGeom prst="rect">
              <a:avLst/>
            </a:prstGeom>
          </p:spPr>
        </p:pic>
      </p:grpSp>
      <p:cxnSp>
        <p:nvCxnSpPr>
          <p:cNvPr id="712" name="Gerade Verbindung mit Pfeil 500">
            <a:extLst>
              <a:ext uri="{FF2B5EF4-FFF2-40B4-BE49-F238E27FC236}">
                <a16:creationId xmlns:a16="http://schemas.microsoft.com/office/drawing/2014/main" id="{587AAEAD-EE02-0573-FDD6-E77617EE19EC}"/>
              </a:ext>
            </a:extLst>
          </p:cNvPr>
          <p:cNvCxnSpPr>
            <a:cxnSpLocks/>
          </p:cNvCxnSpPr>
          <p:nvPr/>
        </p:nvCxnSpPr>
        <p:spPr>
          <a:xfrm>
            <a:off x="1097031" y="10335047"/>
            <a:ext cx="423187" cy="1673"/>
          </a:xfrm>
          <a:prstGeom prst="straightConnector1">
            <a:avLst/>
          </a:prstGeom>
          <a:ln w="12700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Cube 56">
            <a:extLst>
              <a:ext uri="{FF2B5EF4-FFF2-40B4-BE49-F238E27FC236}">
                <a16:creationId xmlns:a16="http://schemas.microsoft.com/office/drawing/2014/main" id="{F8D37FE9-699D-AD3D-752E-FD0EF54DC3BD}"/>
              </a:ext>
            </a:extLst>
          </p:cNvPr>
          <p:cNvSpPr/>
          <p:nvPr/>
        </p:nvSpPr>
        <p:spPr>
          <a:xfrm rot="16200000">
            <a:off x="1122209" y="10295290"/>
            <a:ext cx="470660" cy="79511"/>
          </a:xfrm>
          <a:prstGeom prst="cube">
            <a:avLst>
              <a:gd name="adj" fmla="val 7525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274320"/>
            <a:r>
              <a:rPr lang="de-DE" sz="360" b="1" kern="100" spc="-15">
                <a:solidFill>
                  <a:prstClr val="white"/>
                </a:solidFill>
                <a:latin typeface="Calibri"/>
              </a:rPr>
              <a:t>Load Balancer</a:t>
            </a:r>
          </a:p>
        </p:txBody>
      </p:sp>
      <p:grpSp>
        <p:nvGrpSpPr>
          <p:cNvPr id="1398" name="Gruppieren 1397">
            <a:extLst>
              <a:ext uri="{FF2B5EF4-FFF2-40B4-BE49-F238E27FC236}">
                <a16:creationId xmlns:a16="http://schemas.microsoft.com/office/drawing/2014/main" id="{CBBB5995-C4EA-367E-8094-C7D90F5DADB3}"/>
              </a:ext>
            </a:extLst>
          </p:cNvPr>
          <p:cNvGrpSpPr/>
          <p:nvPr/>
        </p:nvGrpSpPr>
        <p:grpSpPr>
          <a:xfrm>
            <a:off x="1499091" y="10128776"/>
            <a:ext cx="439882" cy="485438"/>
            <a:chOff x="2193792" y="8393328"/>
            <a:chExt cx="439882" cy="485438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05AA6A9C-29E8-3CD6-4A9E-DC4BB57420EC}"/>
                </a:ext>
              </a:extLst>
            </p:cNvPr>
            <p:cNvGrpSpPr/>
            <p:nvPr/>
          </p:nvGrpSpPr>
          <p:grpSpPr>
            <a:xfrm>
              <a:off x="2193792" y="8478812"/>
              <a:ext cx="439882" cy="399954"/>
              <a:chOff x="6049526" y="1427988"/>
              <a:chExt cx="1466144" cy="1333062"/>
            </a:xfrm>
          </p:grpSpPr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571AA28F-A808-826B-5D7D-2A46C1F33705}"/>
                  </a:ext>
                </a:extLst>
              </p:cNvPr>
              <p:cNvGrpSpPr/>
              <p:nvPr/>
            </p:nvGrpSpPr>
            <p:grpSpPr>
              <a:xfrm>
                <a:off x="6049526" y="1427988"/>
                <a:ext cx="1466144" cy="1333062"/>
                <a:chOff x="6049526" y="1427988"/>
                <a:chExt cx="1466144" cy="1333062"/>
              </a:xfrm>
            </p:grpSpPr>
            <p:grpSp>
              <p:nvGrpSpPr>
                <p:cNvPr id="57" name="Gruppieren 56">
                  <a:extLst>
                    <a:ext uri="{FF2B5EF4-FFF2-40B4-BE49-F238E27FC236}">
                      <a16:creationId xmlns:a16="http://schemas.microsoft.com/office/drawing/2014/main" id="{4F7C8508-CB7A-C92B-BE5E-B95C3C587A2A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6049526" y="1427988"/>
                  <a:ext cx="1342618" cy="842006"/>
                  <a:chOff x="8328248" y="1523525"/>
                  <a:chExt cx="1342618" cy="842006"/>
                </a:xfrm>
                <a:effectLst/>
              </p:grpSpPr>
              <p:grpSp>
                <p:nvGrpSpPr>
                  <p:cNvPr id="59" name="Gruppieren 58">
                    <a:extLst>
                      <a:ext uri="{FF2B5EF4-FFF2-40B4-BE49-F238E27FC236}">
                        <a16:creationId xmlns:a16="http://schemas.microsoft.com/office/drawing/2014/main" id="{71E5C9DF-F961-C2B5-781F-361A63DC1CA0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523525"/>
                    <a:ext cx="1183251" cy="842006"/>
                    <a:chOff x="8487615" y="1523525"/>
                    <a:chExt cx="1183251" cy="842006"/>
                  </a:xfrm>
                </p:grpSpPr>
                <p:sp>
                  <p:nvSpPr>
                    <p:cNvPr id="79" name="Box BG Black">
                      <a:extLst>
                        <a:ext uri="{FF2B5EF4-FFF2-40B4-BE49-F238E27FC236}">
                          <a16:creationId xmlns:a16="http://schemas.microsoft.com/office/drawing/2014/main" id="{546215A5-8658-4099-E534-B2A7859ED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615" y="1523525"/>
                      <a:ext cx="1183036" cy="842006"/>
                    </a:xfrm>
                    <a:prstGeom prst="round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grpSp>
                  <p:nvGrpSpPr>
                    <p:cNvPr id="80" name="Box Dock">
                      <a:extLst>
                        <a:ext uri="{FF2B5EF4-FFF2-40B4-BE49-F238E27FC236}">
                          <a16:creationId xmlns:a16="http://schemas.microsoft.com/office/drawing/2014/main" id="{CD66914A-3494-4EB0-1FBC-ABF40860B865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9585412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607" name="Box Dock BB">
                        <a:extLst>
                          <a:ext uri="{FF2B5EF4-FFF2-40B4-BE49-F238E27FC236}">
                            <a16:creationId xmlns:a16="http://schemas.microsoft.com/office/drawing/2014/main" id="{4713022F-20E8-F2FE-3589-7A41C930A0D6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608" name="Box Dock TT">
                        <a:extLst>
                          <a:ext uri="{FF2B5EF4-FFF2-40B4-BE49-F238E27FC236}">
                            <a16:creationId xmlns:a16="http://schemas.microsoft.com/office/drawing/2014/main" id="{041C5E79-AAF2-673D-52AE-71CC2BC720B0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609" name="Box Dock TM">
                        <a:extLst>
                          <a:ext uri="{FF2B5EF4-FFF2-40B4-BE49-F238E27FC236}">
                            <a16:creationId xmlns:a16="http://schemas.microsoft.com/office/drawing/2014/main" id="{785B5A54-58AC-ABBE-B6EA-30D4119E464D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610" name="Box Dock BM">
                        <a:extLst>
                          <a:ext uri="{FF2B5EF4-FFF2-40B4-BE49-F238E27FC236}">
                            <a16:creationId xmlns:a16="http://schemas.microsoft.com/office/drawing/2014/main" id="{4D66C55C-DD9C-E840-5DDF-3B99D5CC71D5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611" name="Box Dock TM">
                        <a:extLst>
                          <a:ext uri="{FF2B5EF4-FFF2-40B4-BE49-F238E27FC236}">
                            <a16:creationId xmlns:a16="http://schemas.microsoft.com/office/drawing/2014/main" id="{D1330D21-8764-BF86-43B2-310F9623BA91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81" name="Box Dock">
                      <a:extLst>
                        <a:ext uri="{FF2B5EF4-FFF2-40B4-BE49-F238E27FC236}">
                          <a16:creationId xmlns:a16="http://schemas.microsoft.com/office/drawing/2014/main" id="{6B1D91F9-C6C1-434A-DDCF-CC86308692A8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487615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82" name="Box Dock BB">
                        <a:extLst>
                          <a:ext uri="{FF2B5EF4-FFF2-40B4-BE49-F238E27FC236}">
                            <a16:creationId xmlns:a16="http://schemas.microsoft.com/office/drawing/2014/main" id="{3B594555-5587-6A6D-1170-838BFD1D1227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83" name="Box Dock TT">
                        <a:extLst>
                          <a:ext uri="{FF2B5EF4-FFF2-40B4-BE49-F238E27FC236}">
                            <a16:creationId xmlns:a16="http://schemas.microsoft.com/office/drawing/2014/main" id="{E48B5506-F7AE-FB66-4EF9-D8431E8757E2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604" name="Box Dock TM">
                        <a:extLst>
                          <a:ext uri="{FF2B5EF4-FFF2-40B4-BE49-F238E27FC236}">
                            <a16:creationId xmlns:a16="http://schemas.microsoft.com/office/drawing/2014/main" id="{DACF4AD4-A104-C5B6-1429-DF6D820735C1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605" name="Box Dock BM">
                        <a:extLst>
                          <a:ext uri="{FF2B5EF4-FFF2-40B4-BE49-F238E27FC236}">
                            <a16:creationId xmlns:a16="http://schemas.microsoft.com/office/drawing/2014/main" id="{C43C4A27-78CB-9A38-2E5F-EBEE5EF6FA88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606" name="Box Dock TM">
                        <a:extLst>
                          <a:ext uri="{FF2B5EF4-FFF2-40B4-BE49-F238E27FC236}">
                            <a16:creationId xmlns:a16="http://schemas.microsoft.com/office/drawing/2014/main" id="{49CF7FC4-6380-55BC-A533-A19ACD088B15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0" name="Gruppieren 59">
                    <a:extLst>
                      <a:ext uri="{FF2B5EF4-FFF2-40B4-BE49-F238E27FC236}">
                        <a16:creationId xmlns:a16="http://schemas.microsoft.com/office/drawing/2014/main" id="{62140EC0-D9D4-4A0A-C939-3DC6170E9023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345471" y="1569340"/>
                    <a:ext cx="283804" cy="750377"/>
                    <a:chOff x="9345471" y="1569340"/>
                    <a:chExt cx="283804" cy="750377"/>
                  </a:xfrm>
                </p:grpSpPr>
                <p:sp>
                  <p:nvSpPr>
                    <p:cNvPr id="72" name="Box BG Black">
                      <a:extLst>
                        <a:ext uri="{FF2B5EF4-FFF2-40B4-BE49-F238E27FC236}">
                          <a16:creationId xmlns:a16="http://schemas.microsoft.com/office/drawing/2014/main" id="{BAB71783-9C61-8C1A-5275-162EA2900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5471" y="1569340"/>
                      <a:ext cx="283804" cy="750377"/>
                    </a:xfrm>
                    <a:prstGeom prst="roundRect">
                      <a:avLst>
                        <a:gd name="adj" fmla="val 50000"/>
                      </a:avLst>
                    </a:prstGeom>
                    <a:gradFill flip="none" rotWithShape="1">
                      <a:gsLst>
                        <a:gs pos="0">
                          <a:srgbClr val="00B050">
                            <a:lumMod val="86000"/>
                          </a:srgbClr>
                        </a:gs>
                        <a:gs pos="100000">
                          <a:srgbClr val="00B050">
                            <a:lumMod val="87000"/>
                            <a:lumOff val="13000"/>
                          </a:srgbClr>
                        </a:gs>
                      </a:gsLst>
                      <a:lin ang="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vert="vert270" wrap="square" lIns="10801" rtlCol="0" anchor="t">
                      <a:noAutofit/>
                    </a:bodyPr>
                    <a:lstStyle/>
                    <a:p>
                      <a:pPr algn="ctr" defTabSz="274320">
                        <a:defRPr/>
                      </a:pPr>
                      <a:endParaRPr lang="en-US" sz="390" b="1" kern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grpSp>
                  <p:nvGrpSpPr>
                    <p:cNvPr id="73" name="Box Dock">
                      <a:extLst>
                        <a:ext uri="{FF2B5EF4-FFF2-40B4-BE49-F238E27FC236}">
                          <a16:creationId xmlns:a16="http://schemas.microsoft.com/office/drawing/2014/main" id="{EE0FC7B5-8402-84E4-35F6-3A4680D619DC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9543391" y="1686109"/>
                      <a:ext cx="85454" cy="516853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74" name="DAL Dock BB">
                        <a:extLst>
                          <a:ext uri="{FF2B5EF4-FFF2-40B4-BE49-F238E27FC236}">
                            <a16:creationId xmlns:a16="http://schemas.microsoft.com/office/drawing/2014/main" id="{70253CE1-3BBB-DECA-062E-C41AB0F63C5B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75" name="DAL Dock BM">
                        <a:extLst>
                          <a:ext uri="{FF2B5EF4-FFF2-40B4-BE49-F238E27FC236}">
                            <a16:creationId xmlns:a16="http://schemas.microsoft.com/office/drawing/2014/main" id="{AD2ECD94-7A98-E41A-D6C3-7A941224681D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76" name="DAL Dock MM">
                        <a:extLst>
                          <a:ext uri="{FF2B5EF4-FFF2-40B4-BE49-F238E27FC236}">
                            <a16:creationId xmlns:a16="http://schemas.microsoft.com/office/drawing/2014/main" id="{1C2B29EE-E986-A7A1-4FA7-E61BE3D5AE20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77" name="DAL Dock TM">
                        <a:extLst>
                          <a:ext uri="{FF2B5EF4-FFF2-40B4-BE49-F238E27FC236}">
                            <a16:creationId xmlns:a16="http://schemas.microsoft.com/office/drawing/2014/main" id="{B8EFCA73-DA3A-3D08-D8CE-1BAE11C353DE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78" name="DAL Dock TT">
                        <a:extLst>
                          <a:ext uri="{FF2B5EF4-FFF2-40B4-BE49-F238E27FC236}">
                            <a16:creationId xmlns:a16="http://schemas.microsoft.com/office/drawing/2014/main" id="{8A39AFB8-1E40-3B8F-4894-9436CAA62D3C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1" name="Gruppieren 60">
                    <a:extLst>
                      <a:ext uri="{FF2B5EF4-FFF2-40B4-BE49-F238E27FC236}">
                        <a16:creationId xmlns:a16="http://schemas.microsoft.com/office/drawing/2014/main" id="{2BC01E0C-E816-5090-074C-EF41DD58BFD9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569340"/>
                    <a:ext cx="486693" cy="750377"/>
                    <a:chOff x="8328248" y="1569340"/>
                    <a:chExt cx="486693" cy="750377"/>
                  </a:xfrm>
                </p:grpSpPr>
                <p:sp>
                  <p:nvSpPr>
                    <p:cNvPr id="65" name="PL BG Blue">
                      <a:extLst>
                        <a:ext uri="{FF2B5EF4-FFF2-40B4-BE49-F238E27FC236}">
                          <a16:creationId xmlns:a16="http://schemas.microsoft.com/office/drawing/2014/main" id="{6ED30A09-2CCE-625D-18E3-1747267F5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8248" y="1569340"/>
                      <a:ext cx="486693" cy="750377"/>
                    </a:xfrm>
                    <a:prstGeom prst="roundRect">
                      <a:avLst>
                        <a:gd name="adj" fmla="val 26461"/>
                      </a:avLst>
                    </a:prstGeom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vert270" wrap="none" lIns="0" tIns="0" rIns="0" bIns="0" rtlCol="0" anchor="t"/>
                    <a:lstStyle/>
                    <a:p>
                      <a:pPr algn="ctr" defTabSz="274320">
                        <a:defRPr/>
                      </a:pPr>
                      <a:r>
                        <a:rPr lang="en-US" sz="360" b="1" kern="100" spc="-15">
                          <a:solidFill>
                            <a:prstClr val="white"/>
                          </a:solidFill>
                          <a:latin typeface="Calibri"/>
                        </a:rPr>
                        <a:t>HTTP API</a:t>
                      </a:r>
                    </a:p>
                  </p:txBody>
                </p:sp>
                <p:grpSp>
                  <p:nvGrpSpPr>
                    <p:cNvPr id="66" name="Box Dock">
                      <a:extLst>
                        <a:ext uri="{FF2B5EF4-FFF2-40B4-BE49-F238E27FC236}">
                          <a16:creationId xmlns:a16="http://schemas.microsoft.com/office/drawing/2014/main" id="{41F2CE4A-52EC-C8EC-3D0C-379C077C2B77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328248" y="1686109"/>
                      <a:ext cx="85454" cy="516853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67" name="PL Dock BB">
                        <a:extLst>
                          <a:ext uri="{FF2B5EF4-FFF2-40B4-BE49-F238E27FC236}">
                            <a16:creationId xmlns:a16="http://schemas.microsoft.com/office/drawing/2014/main" id="{54DE6347-CD6F-7752-EE84-83D299E34BA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68" name="PL Dock BM">
                        <a:extLst>
                          <a:ext uri="{FF2B5EF4-FFF2-40B4-BE49-F238E27FC236}">
                            <a16:creationId xmlns:a16="http://schemas.microsoft.com/office/drawing/2014/main" id="{8D599BF2-8766-6010-4FB8-8923E76D450B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69" name="PL Dock MM">
                        <a:extLst>
                          <a:ext uri="{FF2B5EF4-FFF2-40B4-BE49-F238E27FC236}">
                            <a16:creationId xmlns:a16="http://schemas.microsoft.com/office/drawing/2014/main" id="{F63A8565-221D-E7E3-ADDE-33D1D875D134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70" name="PL Dock TM">
                        <a:extLst>
                          <a:ext uri="{FF2B5EF4-FFF2-40B4-BE49-F238E27FC236}">
                            <a16:creationId xmlns:a16="http://schemas.microsoft.com/office/drawing/2014/main" id="{40D4513F-4C2D-BD08-2199-5B5D0CD0DC09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71" name="PL Dock TT">
                        <a:extLst>
                          <a:ext uri="{FF2B5EF4-FFF2-40B4-BE49-F238E27FC236}">
                            <a16:creationId xmlns:a16="http://schemas.microsoft.com/office/drawing/2014/main" id="{CF8302B7-0943-1617-A7A9-B7B4108513EB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2" name="BLL">
                    <a:extLst>
                      <a:ext uri="{FF2B5EF4-FFF2-40B4-BE49-F238E27FC236}">
                        <a16:creationId xmlns:a16="http://schemas.microsoft.com/office/drawing/2014/main" id="{50BEAD36-2722-B0DA-5A15-7F4A426B58A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8590275" y="1632089"/>
                    <a:ext cx="977716" cy="624878"/>
                    <a:chOff x="8590275" y="1632089"/>
                    <a:chExt cx="977716" cy="624878"/>
                  </a:xfrm>
                </p:grpSpPr>
                <p:sp>
                  <p:nvSpPr>
                    <p:cNvPr id="63" name="BLL BG White">
                      <a:extLst>
                        <a:ext uri="{FF2B5EF4-FFF2-40B4-BE49-F238E27FC236}">
                          <a16:creationId xmlns:a16="http://schemas.microsoft.com/office/drawing/2014/main" id="{18683871-246B-F6CB-C94C-4656E0EF060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590275" y="1632089"/>
                      <a:ext cx="977716" cy="624878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64" name="BLL BG White">
                      <a:extLst>
                        <a:ext uri="{FF2B5EF4-FFF2-40B4-BE49-F238E27FC236}">
                          <a16:creationId xmlns:a16="http://schemas.microsoft.com/office/drawing/2014/main" id="{22AAD51E-AAC8-C4D4-054C-3DB9C17C85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616672" y="1654783"/>
                      <a:ext cx="924923" cy="579490"/>
                    </a:xfrm>
                    <a:prstGeom prst="roundRect">
                      <a:avLst/>
                    </a:prstGeom>
                    <a:noFill/>
                    <a:ln>
                      <a:solidFill>
                        <a:srgbClr val="FF9C4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46FD74D2-7A94-7FCE-6B9A-EFC9A1469961}"/>
                    </a:ext>
                  </a:extLst>
                </p:cNvPr>
                <p:cNvSpPr txBox="1"/>
                <p:nvPr/>
              </p:nvSpPr>
              <p:spPr>
                <a:xfrm>
                  <a:off x="6084196" y="2287032"/>
                  <a:ext cx="1431474" cy="474018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lnSpc>
                      <a:spcPct val="90000"/>
                    </a:lnSpc>
                    <a:defRPr sz="12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 pitchFamily="34" charset="0"/>
                      <a:cs typeface="Calibri" pitchFamily="34" charset="0"/>
                    </a:defRPr>
                  </a:lvl1pPr>
                </a:lstStyle>
                <a:p>
                  <a:pPr defTabSz="274320">
                    <a:defRPr/>
                  </a:pPr>
                  <a:r>
                    <a:rPr lang="en-US" sz="360"/>
                    <a:t>Backend</a:t>
                  </a:r>
                </a:p>
              </p:txBody>
            </p:sp>
          </p:grpSp>
          <p:pic>
            <p:nvPicPr>
              <p:cNvPr id="56" name="Grafik 55">
                <a:extLst>
                  <a:ext uri="{FF2B5EF4-FFF2-40B4-BE49-F238E27FC236}">
                    <a16:creationId xmlns:a16="http://schemas.microsoft.com/office/drawing/2014/main" id="{171BEF96-1321-77C8-CF7E-AAB2C46B4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8593" y="1621122"/>
                <a:ext cx="457576" cy="455738"/>
              </a:xfrm>
              <a:prstGeom prst="rect">
                <a:avLst/>
              </a:prstGeom>
            </p:spPr>
          </p:pic>
        </p:grpSp>
        <p:pic>
          <p:nvPicPr>
            <p:cNvPr id="714" name="Grafik 713">
              <a:extLst>
                <a:ext uri="{FF2B5EF4-FFF2-40B4-BE49-F238E27FC236}">
                  <a16:creationId xmlns:a16="http://schemas.microsoft.com/office/drawing/2014/main" id="{F4570CFD-AF09-AE98-7C4C-50C59DA91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9216" y="8393328"/>
              <a:ext cx="145061" cy="108601"/>
            </a:xfrm>
            <a:prstGeom prst="rect">
              <a:avLst/>
            </a:prstGeom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30707CA-1AF3-39BA-A07C-2CCBDFDEF959}"/>
              </a:ext>
            </a:extLst>
          </p:cNvPr>
          <p:cNvGrpSpPr/>
          <p:nvPr/>
        </p:nvGrpSpPr>
        <p:grpSpPr>
          <a:xfrm>
            <a:off x="4813455" y="9904599"/>
            <a:ext cx="477071" cy="475041"/>
            <a:chOff x="4094703" y="8179006"/>
            <a:chExt cx="477071" cy="475041"/>
          </a:xfrm>
        </p:grpSpPr>
        <p:grpSp>
          <p:nvGrpSpPr>
            <p:cNvPr id="757" name="Gruppieren 756">
              <a:extLst>
                <a:ext uri="{FF2B5EF4-FFF2-40B4-BE49-F238E27FC236}">
                  <a16:creationId xmlns:a16="http://schemas.microsoft.com/office/drawing/2014/main" id="{EDCC09B6-D1FD-2ADF-80B1-A139F8CB3881}"/>
                </a:ext>
              </a:extLst>
            </p:cNvPr>
            <p:cNvGrpSpPr/>
            <p:nvPr/>
          </p:nvGrpSpPr>
          <p:grpSpPr>
            <a:xfrm>
              <a:off x="4094703" y="8204207"/>
              <a:ext cx="472428" cy="449840"/>
              <a:chOff x="9177878" y="1575730"/>
              <a:chExt cx="1574621" cy="1499334"/>
            </a:xfrm>
          </p:grpSpPr>
          <p:grpSp>
            <p:nvGrpSpPr>
              <p:cNvPr id="758" name="Gruppieren 757">
                <a:extLst>
                  <a:ext uri="{FF2B5EF4-FFF2-40B4-BE49-F238E27FC236}">
                    <a16:creationId xmlns:a16="http://schemas.microsoft.com/office/drawing/2014/main" id="{BFE09FF6-0B91-A429-370D-17CA868DA8EE}"/>
                  </a:ext>
                </a:extLst>
              </p:cNvPr>
              <p:cNvGrpSpPr/>
              <p:nvPr/>
            </p:nvGrpSpPr>
            <p:grpSpPr>
              <a:xfrm>
                <a:off x="9177878" y="1575730"/>
                <a:ext cx="1574621" cy="1499334"/>
                <a:chOff x="7918897" y="1427988"/>
                <a:chExt cx="1574621" cy="1499334"/>
              </a:xfrm>
            </p:grpSpPr>
            <p:grpSp>
              <p:nvGrpSpPr>
                <p:cNvPr id="760" name="Gruppieren 759">
                  <a:extLst>
                    <a:ext uri="{FF2B5EF4-FFF2-40B4-BE49-F238E27FC236}">
                      <a16:creationId xmlns:a16="http://schemas.microsoft.com/office/drawing/2014/main" id="{1BD83B15-AD29-224C-9D2E-EA8DBE8FDCA4}"/>
                    </a:ext>
                  </a:extLst>
                </p:cNvPr>
                <p:cNvGrpSpPr/>
                <p:nvPr/>
              </p:nvGrpSpPr>
              <p:grpSpPr>
                <a:xfrm>
                  <a:off x="7918897" y="1427988"/>
                  <a:ext cx="1574621" cy="1499334"/>
                  <a:chOff x="6012623" y="1427988"/>
                  <a:chExt cx="1574621" cy="1499334"/>
                </a:xfrm>
              </p:grpSpPr>
              <p:grpSp>
                <p:nvGrpSpPr>
                  <p:cNvPr id="762" name="Gruppieren 761">
                    <a:extLst>
                      <a:ext uri="{FF2B5EF4-FFF2-40B4-BE49-F238E27FC236}">
                        <a16:creationId xmlns:a16="http://schemas.microsoft.com/office/drawing/2014/main" id="{E54E33A4-8BCE-6C8A-9EA0-46C69F4086B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6049526" y="1427988"/>
                    <a:ext cx="1342618" cy="842006"/>
                    <a:chOff x="8328248" y="1523525"/>
                    <a:chExt cx="1342618" cy="842006"/>
                  </a:xfrm>
                  <a:effectLst/>
                </p:grpSpPr>
                <p:grpSp>
                  <p:nvGrpSpPr>
                    <p:cNvPr id="764" name="Gruppieren 763">
                      <a:extLst>
                        <a:ext uri="{FF2B5EF4-FFF2-40B4-BE49-F238E27FC236}">
                          <a16:creationId xmlns:a16="http://schemas.microsoft.com/office/drawing/2014/main" id="{5A975553-7BEF-87D6-3559-A5CB462C64D3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487615" y="1523525"/>
                      <a:ext cx="1183251" cy="842006"/>
                      <a:chOff x="8487615" y="1523525"/>
                      <a:chExt cx="1183251" cy="842006"/>
                    </a:xfrm>
                  </p:grpSpPr>
                  <p:sp>
                    <p:nvSpPr>
                      <p:cNvPr id="782" name="Box BG Black">
                        <a:extLst>
                          <a:ext uri="{FF2B5EF4-FFF2-40B4-BE49-F238E27FC236}">
                            <a16:creationId xmlns:a16="http://schemas.microsoft.com/office/drawing/2014/main" id="{B5F851EE-A950-24F0-69A3-76C592E6E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7615" y="1523525"/>
                        <a:ext cx="1183036" cy="842006"/>
                      </a:xfrm>
                      <a:prstGeom prst="round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27432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240">
                          <a:solidFill>
                            <a:prstClr val="black"/>
                          </a:solidFill>
                          <a:latin typeface="Calibri"/>
                        </a:endParaRPr>
                      </a:p>
                    </p:txBody>
                  </p:sp>
                  <p:grpSp>
                    <p:nvGrpSpPr>
                      <p:cNvPr id="783" name="Box Dock">
                        <a:extLst>
                          <a:ext uri="{FF2B5EF4-FFF2-40B4-BE49-F238E27FC236}">
                            <a16:creationId xmlns:a16="http://schemas.microsoft.com/office/drawing/2014/main" id="{EC0EFAF1-1A2C-448D-D834-4E751A936125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9585412" y="1686099"/>
                        <a:ext cx="85454" cy="516851"/>
                        <a:chOff x="6734408" y="1594976"/>
                        <a:chExt cx="85454" cy="625391"/>
                      </a:xfrm>
                      <a:solidFill>
                        <a:srgbClr val="D99694">
                          <a:alpha val="0"/>
                        </a:srgbClr>
                      </a:solidFill>
                    </p:grpSpPr>
                    <p:sp>
                      <p:nvSpPr>
                        <p:cNvPr id="790" name="Box Dock BB">
                          <a:extLst>
                            <a:ext uri="{FF2B5EF4-FFF2-40B4-BE49-F238E27FC236}">
                              <a16:creationId xmlns:a16="http://schemas.microsoft.com/office/drawing/2014/main" id="{0E24257C-B869-ED16-63B3-19FB3B3640E7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2126368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91" name="Box Dock TT">
                          <a:extLst>
                            <a:ext uri="{FF2B5EF4-FFF2-40B4-BE49-F238E27FC236}">
                              <a16:creationId xmlns:a16="http://schemas.microsoft.com/office/drawing/2014/main" id="{F895D977-AA06-9779-EFD2-BC1E56D50A4D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594976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92" name="Box Dock TM">
                          <a:extLst>
                            <a:ext uri="{FF2B5EF4-FFF2-40B4-BE49-F238E27FC236}">
                              <a16:creationId xmlns:a16="http://schemas.microsoft.com/office/drawing/2014/main" id="{072F64DA-DD23-448B-6D83-6880820180DC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727824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93" name="Box Dock BM">
                          <a:extLst>
                            <a:ext uri="{FF2B5EF4-FFF2-40B4-BE49-F238E27FC236}">
                              <a16:creationId xmlns:a16="http://schemas.microsoft.com/office/drawing/2014/main" id="{1E0D63F1-B246-1C2B-0729-EA15DB5D8D93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993521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94" name="Box Dock TM">
                          <a:extLst>
                            <a:ext uri="{FF2B5EF4-FFF2-40B4-BE49-F238E27FC236}">
                              <a16:creationId xmlns:a16="http://schemas.microsoft.com/office/drawing/2014/main" id="{69DB9511-1416-160B-122A-65D3A7C2C42C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860673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784" name="Box Dock">
                        <a:extLst>
                          <a:ext uri="{FF2B5EF4-FFF2-40B4-BE49-F238E27FC236}">
                            <a16:creationId xmlns:a16="http://schemas.microsoft.com/office/drawing/2014/main" id="{02AAFED1-47D3-C4F6-5F98-6D9588028825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8487615" y="1686099"/>
                        <a:ext cx="85454" cy="516851"/>
                        <a:chOff x="6734408" y="1594976"/>
                        <a:chExt cx="85454" cy="625391"/>
                      </a:xfrm>
                      <a:solidFill>
                        <a:srgbClr val="D99694">
                          <a:alpha val="0"/>
                        </a:srgbClr>
                      </a:solidFill>
                    </p:grpSpPr>
                    <p:sp>
                      <p:nvSpPr>
                        <p:cNvPr id="785" name="Box Dock BB">
                          <a:extLst>
                            <a:ext uri="{FF2B5EF4-FFF2-40B4-BE49-F238E27FC236}">
                              <a16:creationId xmlns:a16="http://schemas.microsoft.com/office/drawing/2014/main" id="{AD585761-6BE7-023E-E360-0C5A5EC5E68E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2126368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86" name="Box Dock TT">
                          <a:extLst>
                            <a:ext uri="{FF2B5EF4-FFF2-40B4-BE49-F238E27FC236}">
                              <a16:creationId xmlns:a16="http://schemas.microsoft.com/office/drawing/2014/main" id="{54A98AD6-0915-785B-08C1-23272AB052B0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594976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87" name="Box Dock TM">
                          <a:extLst>
                            <a:ext uri="{FF2B5EF4-FFF2-40B4-BE49-F238E27FC236}">
                              <a16:creationId xmlns:a16="http://schemas.microsoft.com/office/drawing/2014/main" id="{B48AAF99-5738-4BC5-3511-FA146880D6B1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727824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88" name="Box Dock BM">
                          <a:extLst>
                            <a:ext uri="{FF2B5EF4-FFF2-40B4-BE49-F238E27FC236}">
                              <a16:creationId xmlns:a16="http://schemas.microsoft.com/office/drawing/2014/main" id="{2E59112C-6C8F-AC17-6A03-19527C8B8BC6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993521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89" name="Box Dock TM">
                          <a:extLst>
                            <a:ext uri="{FF2B5EF4-FFF2-40B4-BE49-F238E27FC236}">
                              <a16:creationId xmlns:a16="http://schemas.microsoft.com/office/drawing/2014/main" id="{09E86FF8-E034-D944-714A-B203DA0491A0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860673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65" name="Box Dock">
                      <a:extLst>
                        <a:ext uri="{FF2B5EF4-FFF2-40B4-BE49-F238E27FC236}">
                          <a16:creationId xmlns:a16="http://schemas.microsoft.com/office/drawing/2014/main" id="{7D3D0D2F-4986-BBD4-2CCA-911CED136316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9543391" y="1686106"/>
                      <a:ext cx="85454" cy="516853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777" name="DAL Dock BB">
                        <a:extLst>
                          <a:ext uri="{FF2B5EF4-FFF2-40B4-BE49-F238E27FC236}">
                            <a16:creationId xmlns:a16="http://schemas.microsoft.com/office/drawing/2014/main" id="{F97D936A-DA75-00EB-EFCE-EA8766362718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778" name="DAL Dock BM">
                        <a:extLst>
                          <a:ext uri="{FF2B5EF4-FFF2-40B4-BE49-F238E27FC236}">
                            <a16:creationId xmlns:a16="http://schemas.microsoft.com/office/drawing/2014/main" id="{812658A6-485C-9222-FF60-8CF41A5E48D6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779" name="DAL Dock MM">
                        <a:extLst>
                          <a:ext uri="{FF2B5EF4-FFF2-40B4-BE49-F238E27FC236}">
                            <a16:creationId xmlns:a16="http://schemas.microsoft.com/office/drawing/2014/main" id="{061B5171-9F50-BEB7-9029-4F52D9366472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780" name="DAL Dock TM">
                        <a:extLst>
                          <a:ext uri="{FF2B5EF4-FFF2-40B4-BE49-F238E27FC236}">
                            <a16:creationId xmlns:a16="http://schemas.microsoft.com/office/drawing/2014/main" id="{92D98699-85BB-A8AE-4BB6-33F302AAB36E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781" name="DAL Dock TT">
                        <a:extLst>
                          <a:ext uri="{FF2B5EF4-FFF2-40B4-BE49-F238E27FC236}">
                            <a16:creationId xmlns:a16="http://schemas.microsoft.com/office/drawing/2014/main" id="{BE1BB991-1467-54C2-30B5-E0C01E179911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66" name="Gruppieren 765">
                      <a:extLst>
                        <a:ext uri="{FF2B5EF4-FFF2-40B4-BE49-F238E27FC236}">
                          <a16:creationId xmlns:a16="http://schemas.microsoft.com/office/drawing/2014/main" id="{871A4B5F-BAD0-C307-9628-CB893E31FBBD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328248" y="1569340"/>
                      <a:ext cx="486693" cy="750377"/>
                      <a:chOff x="8328248" y="1569340"/>
                      <a:chExt cx="486693" cy="750377"/>
                    </a:xfrm>
                  </p:grpSpPr>
                  <p:sp>
                    <p:nvSpPr>
                      <p:cNvPr id="770" name="PL BG Blue">
                        <a:extLst>
                          <a:ext uri="{FF2B5EF4-FFF2-40B4-BE49-F238E27FC236}">
                            <a16:creationId xmlns:a16="http://schemas.microsoft.com/office/drawing/2014/main" id="{1C224ACA-6156-3E82-F800-895D44DF8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8248" y="1569340"/>
                        <a:ext cx="486693" cy="750377"/>
                      </a:xfrm>
                      <a:prstGeom prst="roundRect">
                        <a:avLst>
                          <a:gd name="adj" fmla="val 26461"/>
                        </a:avLst>
                      </a:prstGeom>
                      <a:gradFill flip="none" rotWithShape="1">
                        <a:gsLst>
                          <a:gs pos="0">
                            <a:srgbClr val="00B0F0">
                              <a:shade val="30000"/>
                              <a:satMod val="115000"/>
                            </a:srgbClr>
                          </a:gs>
                          <a:gs pos="100000">
                            <a:srgbClr val="00B0F0">
                              <a:shade val="100000"/>
                              <a:satMod val="115000"/>
                            </a:srgbClr>
                          </a:gs>
                        </a:gsLst>
                        <a:lin ang="0" scaled="1"/>
                        <a:tileRect/>
                      </a:gra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vert270" wrap="none" lIns="0" tIns="0" rIns="0" bIns="0" rtlCol="0" anchor="t"/>
                      <a:lstStyle/>
                      <a:p>
                        <a:pPr algn="ctr" defTabSz="274320">
                          <a:defRPr/>
                        </a:pPr>
                        <a:r>
                          <a:rPr lang="en-US" sz="360" b="1" kern="100" spc="-15">
                            <a:solidFill>
                              <a:prstClr val="white"/>
                            </a:solidFill>
                            <a:latin typeface="Calibri"/>
                          </a:rPr>
                          <a:t>S3 API</a:t>
                        </a:r>
                      </a:p>
                    </p:txBody>
                  </p:sp>
                  <p:grpSp>
                    <p:nvGrpSpPr>
                      <p:cNvPr id="771" name="Box Dock">
                        <a:extLst>
                          <a:ext uri="{FF2B5EF4-FFF2-40B4-BE49-F238E27FC236}">
                            <a16:creationId xmlns:a16="http://schemas.microsoft.com/office/drawing/2014/main" id="{F7D1B700-FEF7-557F-5077-0000456B5BBD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8328248" y="1686106"/>
                        <a:ext cx="85454" cy="516853"/>
                        <a:chOff x="6734408" y="1594976"/>
                        <a:chExt cx="85454" cy="625391"/>
                      </a:xfrm>
                      <a:solidFill>
                        <a:srgbClr val="D99694">
                          <a:alpha val="0"/>
                        </a:srgbClr>
                      </a:solidFill>
                    </p:grpSpPr>
                    <p:sp>
                      <p:nvSpPr>
                        <p:cNvPr id="772" name="PL Dock BB">
                          <a:extLst>
                            <a:ext uri="{FF2B5EF4-FFF2-40B4-BE49-F238E27FC236}">
                              <a16:creationId xmlns:a16="http://schemas.microsoft.com/office/drawing/2014/main" id="{DD166365-F3BF-7E8D-AD8A-9229D2B4707A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2126368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73" name="PL Dock BM">
                          <a:extLst>
                            <a:ext uri="{FF2B5EF4-FFF2-40B4-BE49-F238E27FC236}">
                              <a16:creationId xmlns:a16="http://schemas.microsoft.com/office/drawing/2014/main" id="{9D886B82-3ED0-CEF6-A92E-A8B3B5E00617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993521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74" name="PL Dock MM">
                          <a:extLst>
                            <a:ext uri="{FF2B5EF4-FFF2-40B4-BE49-F238E27FC236}">
                              <a16:creationId xmlns:a16="http://schemas.microsoft.com/office/drawing/2014/main" id="{CC79DA84-CC93-FA97-A0A6-F9F6DA4C907E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860673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75" name="PL Dock TM">
                          <a:extLst>
                            <a:ext uri="{FF2B5EF4-FFF2-40B4-BE49-F238E27FC236}">
                              <a16:creationId xmlns:a16="http://schemas.microsoft.com/office/drawing/2014/main" id="{5542A320-5190-3C29-1F62-D84ED5A8B0FC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727824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76" name="PL Dock TT">
                          <a:extLst>
                            <a:ext uri="{FF2B5EF4-FFF2-40B4-BE49-F238E27FC236}">
                              <a16:creationId xmlns:a16="http://schemas.microsoft.com/office/drawing/2014/main" id="{D995F25E-DB5F-F7D0-83A0-082F16E1CB89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594976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67" name="BLL">
                      <a:extLst>
                        <a:ext uri="{FF2B5EF4-FFF2-40B4-BE49-F238E27FC236}">
                          <a16:creationId xmlns:a16="http://schemas.microsoft.com/office/drawing/2014/main" id="{A443DBC2-6D1A-A4A1-81A7-56B80637978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8590275" y="1632089"/>
                      <a:ext cx="977716" cy="624878"/>
                      <a:chOff x="8590275" y="1632089"/>
                      <a:chExt cx="977716" cy="624878"/>
                    </a:xfrm>
                  </p:grpSpPr>
                  <p:sp>
                    <p:nvSpPr>
                      <p:cNvPr id="768" name="BLL BG White">
                        <a:extLst>
                          <a:ext uri="{FF2B5EF4-FFF2-40B4-BE49-F238E27FC236}">
                            <a16:creationId xmlns:a16="http://schemas.microsoft.com/office/drawing/2014/main" id="{6BAD1614-D263-1F61-6F24-034520DDF01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8590275" y="1632089"/>
                        <a:ext cx="977716" cy="624878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27432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240">
                          <a:solidFill>
                            <a:prstClr val="black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769" name="BLL BG White">
                        <a:extLst>
                          <a:ext uri="{FF2B5EF4-FFF2-40B4-BE49-F238E27FC236}">
                            <a16:creationId xmlns:a16="http://schemas.microsoft.com/office/drawing/2014/main" id="{055C7F6E-6AFD-E8AD-6325-1CDED5F6A9E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8616672" y="1654783"/>
                        <a:ext cx="924923" cy="57949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rgbClr val="C52EBE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27432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240">
                          <a:solidFill>
                            <a:prstClr val="black"/>
                          </a:solidFill>
                          <a:latin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763" name="Textfeld 762">
                    <a:extLst>
                      <a:ext uri="{FF2B5EF4-FFF2-40B4-BE49-F238E27FC236}">
                        <a16:creationId xmlns:a16="http://schemas.microsoft.com/office/drawing/2014/main" id="{38F616C0-7BA3-C04A-EC44-A0DD884E79A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2623" y="2287032"/>
                    <a:ext cx="1574621" cy="640290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ctr">
                      <a:lnSpc>
                        <a:spcPct val="90000"/>
                      </a:lnSpc>
                      <a:defRPr sz="1200" ker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libri" pitchFamily="34" charset="0"/>
                        <a:cs typeface="Calibri" pitchFamily="34" charset="0"/>
                      </a:defRPr>
                    </a:lvl1pPr>
                  </a:lstStyle>
                  <a:p>
                    <a:pPr defTabSz="274320">
                      <a:defRPr/>
                    </a:pPr>
                    <a:r>
                      <a:rPr lang="en-US" sz="360" dirty="0"/>
                      <a:t>Event  Pictures Store</a:t>
                    </a:r>
                  </a:p>
                </p:txBody>
              </p:sp>
            </p:grpSp>
            <p:sp>
              <p:nvSpPr>
                <p:cNvPr id="761" name="Flussdiagramm: Magnetplattenspeicher 760">
                  <a:extLst>
                    <a:ext uri="{FF2B5EF4-FFF2-40B4-BE49-F238E27FC236}">
                      <a16:creationId xmlns:a16="http://schemas.microsoft.com/office/drawing/2014/main" id="{79CD4223-23C6-F460-9BA8-8210FA4C8868}"/>
                    </a:ext>
                  </a:extLst>
                </p:cNvPr>
                <p:cNvSpPr/>
                <p:nvPr/>
              </p:nvSpPr>
              <p:spPr bwMode="gray">
                <a:xfrm>
                  <a:off x="8425454" y="1671887"/>
                  <a:ext cx="577723" cy="365719"/>
                </a:xfrm>
                <a:prstGeom prst="flowChartMagneticDisk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27432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42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759" name="Picture 4" descr="Continuing the journey: our new mascot and wordmark">
                <a:extLst>
                  <a:ext uri="{FF2B5EF4-FFF2-40B4-BE49-F238E27FC236}">
                    <a16:creationId xmlns:a16="http://schemas.microsoft.com/office/drawing/2014/main" id="{E3F3C397-0E8F-F2BF-207A-3D79E278F6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52" t="32710" r="20940" b="33176"/>
              <a:stretch/>
            </p:blipFill>
            <p:spPr bwMode="auto">
              <a:xfrm>
                <a:off x="9747127" y="2013499"/>
                <a:ext cx="461357" cy="910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96" name="Grafik 795">
              <a:extLst>
                <a:ext uri="{FF2B5EF4-FFF2-40B4-BE49-F238E27FC236}">
                  <a16:creationId xmlns:a16="http://schemas.microsoft.com/office/drawing/2014/main" id="{415DAD74-5717-E97E-6BCE-1819E8288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7404" y="8179006"/>
              <a:ext cx="154370" cy="137303"/>
            </a:xfrm>
            <a:prstGeom prst="rect">
              <a:avLst/>
            </a:prstGeom>
          </p:spPr>
        </p:pic>
      </p:grpSp>
      <p:cxnSp>
        <p:nvCxnSpPr>
          <p:cNvPr id="872" name="Gerade Verbindung mit Pfeil 197">
            <a:extLst>
              <a:ext uri="{FF2B5EF4-FFF2-40B4-BE49-F238E27FC236}">
                <a16:creationId xmlns:a16="http://schemas.microsoft.com/office/drawing/2014/main" id="{93EC80CD-D077-CE31-2268-F6374EA1D1C1}"/>
              </a:ext>
            </a:extLst>
          </p:cNvPr>
          <p:cNvCxnSpPr>
            <a:cxnSpLocks/>
            <a:stCxn id="79" idx="3"/>
            <a:endCxn id="578" idx="0"/>
          </p:cNvCxnSpPr>
          <p:nvPr/>
        </p:nvCxnSpPr>
        <p:spPr>
          <a:xfrm flipV="1">
            <a:off x="1901847" y="9334216"/>
            <a:ext cx="950359" cy="1006356"/>
          </a:xfrm>
          <a:prstGeom prst="bentConnector3">
            <a:avLst>
              <a:gd name="adj1" fmla="val 48960"/>
            </a:avLst>
          </a:prstGeom>
          <a:ln w="127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Gerade Verbindung mit Pfeil 13">
            <a:extLst>
              <a:ext uri="{FF2B5EF4-FFF2-40B4-BE49-F238E27FC236}">
                <a16:creationId xmlns:a16="http://schemas.microsoft.com/office/drawing/2014/main" id="{3F8275E4-4C7D-E19C-D094-31C09B99EDD9}"/>
              </a:ext>
            </a:extLst>
          </p:cNvPr>
          <p:cNvCxnSpPr>
            <a:cxnSpLocks/>
            <a:endCxn id="782" idx="0"/>
          </p:cNvCxnSpPr>
          <p:nvPr/>
        </p:nvCxnSpPr>
        <p:spPr>
          <a:xfrm>
            <a:off x="919416" y="9691706"/>
            <a:ext cx="4130396" cy="238094"/>
          </a:xfrm>
          <a:prstGeom prst="bentConnector2">
            <a:avLst/>
          </a:prstGeom>
          <a:ln w="12700">
            <a:solidFill>
              <a:srgbClr val="FF07A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E2875DA4-9858-0B23-E3B6-D0A1D491F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118" y="9809593"/>
            <a:ext cx="145061" cy="108601"/>
          </a:xfrm>
          <a:prstGeom prst="rect">
            <a:avLst/>
          </a:prstGeom>
        </p:spPr>
      </p:pic>
      <p:grpSp>
        <p:nvGrpSpPr>
          <p:cNvPr id="971" name="Gruppieren 49">
            <a:extLst>
              <a:ext uri="{FF2B5EF4-FFF2-40B4-BE49-F238E27FC236}">
                <a16:creationId xmlns:a16="http://schemas.microsoft.com/office/drawing/2014/main" id="{5377A2B5-422A-AFAA-9089-FB6EDF0BD41B}"/>
              </a:ext>
            </a:extLst>
          </p:cNvPr>
          <p:cNvGrpSpPr/>
          <p:nvPr/>
        </p:nvGrpSpPr>
        <p:grpSpPr>
          <a:xfrm>
            <a:off x="4086513" y="9841345"/>
            <a:ext cx="519671" cy="520850"/>
            <a:chOff x="4072278" y="8662832"/>
            <a:chExt cx="519671" cy="520850"/>
          </a:xfrm>
        </p:grpSpPr>
        <p:grpSp>
          <p:nvGrpSpPr>
            <p:cNvPr id="972" name="Gruppieren 797">
              <a:extLst>
                <a:ext uri="{FF2B5EF4-FFF2-40B4-BE49-F238E27FC236}">
                  <a16:creationId xmlns:a16="http://schemas.microsoft.com/office/drawing/2014/main" id="{B20AA302-DF88-BA34-BB46-25226A97C769}"/>
                </a:ext>
              </a:extLst>
            </p:cNvPr>
            <p:cNvGrpSpPr/>
            <p:nvPr/>
          </p:nvGrpSpPr>
          <p:grpSpPr>
            <a:xfrm>
              <a:off x="4072278" y="8733842"/>
              <a:ext cx="519671" cy="449840"/>
              <a:chOff x="7840166" y="1427988"/>
              <a:chExt cx="1732083" cy="1499334"/>
            </a:xfrm>
          </p:grpSpPr>
          <p:grpSp>
            <p:nvGrpSpPr>
              <p:cNvPr id="1174" name="Gruppieren 798">
                <a:extLst>
                  <a:ext uri="{FF2B5EF4-FFF2-40B4-BE49-F238E27FC236}">
                    <a16:creationId xmlns:a16="http://schemas.microsoft.com/office/drawing/2014/main" id="{99EE310A-1624-9023-28E1-A6A06BEBABEE}"/>
                  </a:ext>
                </a:extLst>
              </p:cNvPr>
              <p:cNvGrpSpPr/>
              <p:nvPr/>
            </p:nvGrpSpPr>
            <p:grpSpPr>
              <a:xfrm>
                <a:off x="7840166" y="1427988"/>
                <a:ext cx="1732083" cy="1499334"/>
                <a:chOff x="5933892" y="1427988"/>
                <a:chExt cx="1732083" cy="1499334"/>
              </a:xfrm>
            </p:grpSpPr>
            <p:grpSp>
              <p:nvGrpSpPr>
                <p:cNvPr id="1179" name="Gruppieren 802">
                  <a:extLst>
                    <a:ext uri="{FF2B5EF4-FFF2-40B4-BE49-F238E27FC236}">
                      <a16:creationId xmlns:a16="http://schemas.microsoft.com/office/drawing/2014/main" id="{4D107F03-681F-91DB-F6A4-052AD702D051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6049526" y="1427988"/>
                  <a:ext cx="1342618" cy="842006"/>
                  <a:chOff x="8328248" y="1523525"/>
                  <a:chExt cx="1342618" cy="842006"/>
                </a:xfrm>
                <a:effectLst/>
              </p:grpSpPr>
              <p:grpSp>
                <p:nvGrpSpPr>
                  <p:cNvPr id="1183" name="Gruppieren 804">
                    <a:extLst>
                      <a:ext uri="{FF2B5EF4-FFF2-40B4-BE49-F238E27FC236}">
                        <a16:creationId xmlns:a16="http://schemas.microsoft.com/office/drawing/2014/main" id="{4A2A4B65-3DC2-27E6-FE52-E07624FA1EE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523525"/>
                    <a:ext cx="1183251" cy="842006"/>
                    <a:chOff x="8487615" y="1523525"/>
                    <a:chExt cx="1183251" cy="842006"/>
                  </a:xfrm>
                </p:grpSpPr>
                <p:sp>
                  <p:nvSpPr>
                    <p:cNvPr id="1215" name="Box BG Black">
                      <a:extLst>
                        <a:ext uri="{FF2B5EF4-FFF2-40B4-BE49-F238E27FC236}">
                          <a16:creationId xmlns:a16="http://schemas.microsoft.com/office/drawing/2014/main" id="{D2C60035-CE4F-4DEC-4DF4-E265A9D05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615" y="1523525"/>
                      <a:ext cx="1183036" cy="842006"/>
                    </a:xfrm>
                    <a:prstGeom prst="round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grpSp>
                  <p:nvGrpSpPr>
                    <p:cNvPr id="1216" name="Box Dock">
                      <a:extLst>
                        <a:ext uri="{FF2B5EF4-FFF2-40B4-BE49-F238E27FC236}">
                          <a16:creationId xmlns:a16="http://schemas.microsoft.com/office/drawing/2014/main" id="{2A7CCA87-F4CF-EB9E-E5C4-4BF0C9400699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9585412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223" name="Box Dock BB">
                        <a:extLst>
                          <a:ext uri="{FF2B5EF4-FFF2-40B4-BE49-F238E27FC236}">
                            <a16:creationId xmlns:a16="http://schemas.microsoft.com/office/drawing/2014/main" id="{DC067015-83F5-7002-6304-4813DB6D4B91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24" name="Box Dock TT">
                        <a:extLst>
                          <a:ext uri="{FF2B5EF4-FFF2-40B4-BE49-F238E27FC236}">
                            <a16:creationId xmlns:a16="http://schemas.microsoft.com/office/drawing/2014/main" id="{34ED2B2D-F533-94CF-8DA6-2321FFD10561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25" name="Box Dock TM">
                        <a:extLst>
                          <a:ext uri="{FF2B5EF4-FFF2-40B4-BE49-F238E27FC236}">
                            <a16:creationId xmlns:a16="http://schemas.microsoft.com/office/drawing/2014/main" id="{E9D4B01F-2114-18C3-41DE-860AE6A761F6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26" name="Box Dock BM">
                        <a:extLst>
                          <a:ext uri="{FF2B5EF4-FFF2-40B4-BE49-F238E27FC236}">
                            <a16:creationId xmlns:a16="http://schemas.microsoft.com/office/drawing/2014/main" id="{487EE865-F6C3-EC43-D4EE-FD709E461D1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27" name="Box Dock TM">
                        <a:extLst>
                          <a:ext uri="{FF2B5EF4-FFF2-40B4-BE49-F238E27FC236}">
                            <a16:creationId xmlns:a16="http://schemas.microsoft.com/office/drawing/2014/main" id="{D105FAB7-B2CA-CA8D-0FA8-C00C7123B8B8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217" name="Box Dock">
                      <a:extLst>
                        <a:ext uri="{FF2B5EF4-FFF2-40B4-BE49-F238E27FC236}">
                          <a16:creationId xmlns:a16="http://schemas.microsoft.com/office/drawing/2014/main" id="{9F403630-3BD8-0E2C-09E2-4750A5744093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487615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218" name="Box Dock BB">
                        <a:extLst>
                          <a:ext uri="{FF2B5EF4-FFF2-40B4-BE49-F238E27FC236}">
                            <a16:creationId xmlns:a16="http://schemas.microsoft.com/office/drawing/2014/main" id="{1FA1C949-372E-65DF-B1FF-81F6F756257C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19" name="Box Dock TT">
                        <a:extLst>
                          <a:ext uri="{FF2B5EF4-FFF2-40B4-BE49-F238E27FC236}">
                            <a16:creationId xmlns:a16="http://schemas.microsoft.com/office/drawing/2014/main" id="{335E283B-A273-DC33-F264-9665B549DB91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20" name="Box Dock TM">
                        <a:extLst>
                          <a:ext uri="{FF2B5EF4-FFF2-40B4-BE49-F238E27FC236}">
                            <a16:creationId xmlns:a16="http://schemas.microsoft.com/office/drawing/2014/main" id="{2CBB3801-2CF9-9551-2556-3351D3940D49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21" name="Box Dock BM">
                        <a:extLst>
                          <a:ext uri="{FF2B5EF4-FFF2-40B4-BE49-F238E27FC236}">
                            <a16:creationId xmlns:a16="http://schemas.microsoft.com/office/drawing/2014/main" id="{B1E0025B-8EE3-B0A4-539F-F16DFAA93E04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22" name="Box Dock TM">
                        <a:extLst>
                          <a:ext uri="{FF2B5EF4-FFF2-40B4-BE49-F238E27FC236}">
                            <a16:creationId xmlns:a16="http://schemas.microsoft.com/office/drawing/2014/main" id="{A5BE3448-F222-4D0C-CC2A-91927D4E2510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4" name="Box Dock">
                    <a:extLst>
                      <a:ext uri="{FF2B5EF4-FFF2-40B4-BE49-F238E27FC236}">
                        <a16:creationId xmlns:a16="http://schemas.microsoft.com/office/drawing/2014/main" id="{E05D9872-0688-4A3B-594F-1933EBB4830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6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210" name="DAL Dock BB">
                      <a:extLst>
                        <a:ext uri="{FF2B5EF4-FFF2-40B4-BE49-F238E27FC236}">
                          <a16:creationId xmlns:a16="http://schemas.microsoft.com/office/drawing/2014/main" id="{846D8E2F-7477-E6EF-C507-E20683BA8078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11" name="DAL Dock BM">
                      <a:extLst>
                        <a:ext uri="{FF2B5EF4-FFF2-40B4-BE49-F238E27FC236}">
                          <a16:creationId xmlns:a16="http://schemas.microsoft.com/office/drawing/2014/main" id="{AE90E7AB-BB67-73CC-0063-4B798656BD7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12" name="DAL Dock MM">
                      <a:extLst>
                        <a:ext uri="{FF2B5EF4-FFF2-40B4-BE49-F238E27FC236}">
                          <a16:creationId xmlns:a16="http://schemas.microsoft.com/office/drawing/2014/main" id="{BD5A67FA-9CA8-A0E8-B7D1-2A4D46AA53B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13" name="DAL Dock TM">
                      <a:extLst>
                        <a:ext uri="{FF2B5EF4-FFF2-40B4-BE49-F238E27FC236}">
                          <a16:creationId xmlns:a16="http://schemas.microsoft.com/office/drawing/2014/main" id="{9A930772-B023-90EE-1386-ED494E0809D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14" name="DAL Dock TT">
                      <a:extLst>
                        <a:ext uri="{FF2B5EF4-FFF2-40B4-BE49-F238E27FC236}">
                          <a16:creationId xmlns:a16="http://schemas.microsoft.com/office/drawing/2014/main" id="{F5661DE5-AC19-459B-0148-BD86FC260AA2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186" name="Gruppieren 806">
                    <a:extLst>
                      <a:ext uri="{FF2B5EF4-FFF2-40B4-BE49-F238E27FC236}">
                        <a16:creationId xmlns:a16="http://schemas.microsoft.com/office/drawing/2014/main" id="{27407771-E18E-8741-AC54-FD8C594E941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569340"/>
                    <a:ext cx="486693" cy="750377"/>
                    <a:chOff x="8328248" y="1569340"/>
                    <a:chExt cx="486693" cy="750377"/>
                  </a:xfrm>
                </p:grpSpPr>
                <p:sp>
                  <p:nvSpPr>
                    <p:cNvPr id="1203" name="PL BG Blue">
                      <a:extLst>
                        <a:ext uri="{FF2B5EF4-FFF2-40B4-BE49-F238E27FC236}">
                          <a16:creationId xmlns:a16="http://schemas.microsoft.com/office/drawing/2014/main" id="{66E230F2-048C-5B28-3FD3-D294595E36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8248" y="1569340"/>
                      <a:ext cx="486693" cy="750377"/>
                    </a:xfrm>
                    <a:prstGeom prst="roundRect">
                      <a:avLst>
                        <a:gd name="adj" fmla="val 26461"/>
                      </a:avLst>
                    </a:prstGeom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vert270" wrap="none" lIns="0" tIns="0" rIns="0" bIns="0" rtlCol="0" anchor="t"/>
                    <a:lstStyle/>
                    <a:p>
                      <a:pPr algn="ctr" defTabSz="274320">
                        <a:defRPr/>
                      </a:pPr>
                      <a:r>
                        <a:rPr lang="en-US" sz="360" b="1" kern="100" spc="-15">
                          <a:solidFill>
                            <a:prstClr val="white"/>
                          </a:solidFill>
                          <a:latin typeface="Calibri"/>
                        </a:rPr>
                        <a:t>SQL API</a:t>
                      </a:r>
                    </a:p>
                  </p:txBody>
                </p:sp>
                <p:grpSp>
                  <p:nvGrpSpPr>
                    <p:cNvPr id="1204" name="Box Dock">
                      <a:extLst>
                        <a:ext uri="{FF2B5EF4-FFF2-40B4-BE49-F238E27FC236}">
                          <a16:creationId xmlns:a16="http://schemas.microsoft.com/office/drawing/2014/main" id="{7BD0141F-384B-AA32-97D7-561F7011B41E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328248" y="1686106"/>
                      <a:ext cx="85454" cy="516853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205" name="PL Dock BB">
                        <a:extLst>
                          <a:ext uri="{FF2B5EF4-FFF2-40B4-BE49-F238E27FC236}">
                            <a16:creationId xmlns:a16="http://schemas.microsoft.com/office/drawing/2014/main" id="{5399D33A-993D-9501-CB43-F8FAA2756E01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06" name="PL Dock BM">
                        <a:extLst>
                          <a:ext uri="{FF2B5EF4-FFF2-40B4-BE49-F238E27FC236}">
                            <a16:creationId xmlns:a16="http://schemas.microsoft.com/office/drawing/2014/main" id="{272CFF87-D02A-0C91-9010-DF38C6306B22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07" name="PL Dock MM">
                        <a:extLst>
                          <a:ext uri="{FF2B5EF4-FFF2-40B4-BE49-F238E27FC236}">
                            <a16:creationId xmlns:a16="http://schemas.microsoft.com/office/drawing/2014/main" id="{07E5244C-69E1-5246-262C-D30B425CA5F7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08" name="PL Dock TM">
                        <a:extLst>
                          <a:ext uri="{FF2B5EF4-FFF2-40B4-BE49-F238E27FC236}">
                            <a16:creationId xmlns:a16="http://schemas.microsoft.com/office/drawing/2014/main" id="{7CAEE2F8-C5A9-1301-4B66-5CBFBC82859B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09" name="PL Dock TT">
                        <a:extLst>
                          <a:ext uri="{FF2B5EF4-FFF2-40B4-BE49-F238E27FC236}">
                            <a16:creationId xmlns:a16="http://schemas.microsoft.com/office/drawing/2014/main" id="{ABE8ACE3-5E7D-1573-CE16-4AA721D9A56A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7" name="BLL">
                    <a:extLst>
                      <a:ext uri="{FF2B5EF4-FFF2-40B4-BE49-F238E27FC236}">
                        <a16:creationId xmlns:a16="http://schemas.microsoft.com/office/drawing/2014/main" id="{4C200D3F-08E2-2E74-B209-0D6E2E9FB2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8590275" y="1632089"/>
                    <a:ext cx="977716" cy="624878"/>
                    <a:chOff x="8590275" y="1632089"/>
                    <a:chExt cx="977716" cy="624878"/>
                  </a:xfrm>
                </p:grpSpPr>
                <p:sp>
                  <p:nvSpPr>
                    <p:cNvPr id="1201" name="BLL BG White">
                      <a:extLst>
                        <a:ext uri="{FF2B5EF4-FFF2-40B4-BE49-F238E27FC236}">
                          <a16:creationId xmlns:a16="http://schemas.microsoft.com/office/drawing/2014/main" id="{FF3F22A8-7BCE-1EB9-5485-89C984E6C7C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590275" y="1632089"/>
                      <a:ext cx="977716" cy="624878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202" name="BLL BG White">
                      <a:extLst>
                        <a:ext uri="{FF2B5EF4-FFF2-40B4-BE49-F238E27FC236}">
                          <a16:creationId xmlns:a16="http://schemas.microsoft.com/office/drawing/2014/main" id="{FFF92B4A-E7CD-4DFC-87D1-8F8A8CC9DF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616672" y="1654783"/>
                      <a:ext cx="924923" cy="579490"/>
                    </a:xfrm>
                    <a:prstGeom prst="roundRect">
                      <a:avLst/>
                    </a:prstGeom>
                    <a:noFill/>
                    <a:ln>
                      <a:solidFill>
                        <a:srgbClr val="C52EBE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1181" name="Textfeld 803">
                  <a:extLst>
                    <a:ext uri="{FF2B5EF4-FFF2-40B4-BE49-F238E27FC236}">
                      <a16:creationId xmlns:a16="http://schemas.microsoft.com/office/drawing/2014/main" id="{39AEB5FE-46C2-9349-CDAA-74BAC46B7C15}"/>
                    </a:ext>
                  </a:extLst>
                </p:cNvPr>
                <p:cNvSpPr txBox="1"/>
                <p:nvPr/>
              </p:nvSpPr>
              <p:spPr>
                <a:xfrm>
                  <a:off x="5933892" y="2287032"/>
                  <a:ext cx="1732083" cy="64029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lnSpc>
                      <a:spcPct val="90000"/>
                    </a:lnSpc>
                    <a:defRPr sz="12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 pitchFamily="34" charset="0"/>
                      <a:cs typeface="Calibri" pitchFamily="34" charset="0"/>
                    </a:defRPr>
                  </a:lvl1pPr>
                </a:lstStyle>
                <a:p>
                  <a:pPr defTabSz="274320">
                    <a:defRPr/>
                  </a:pPr>
                  <a:r>
                    <a:rPr lang="en-US" sz="360" dirty="0"/>
                    <a:t>Event-Information DB</a:t>
                  </a:r>
                </a:p>
              </p:txBody>
            </p:sp>
          </p:grpSp>
          <p:grpSp>
            <p:nvGrpSpPr>
              <p:cNvPr id="1175" name="Gruppieren 799">
                <a:extLst>
                  <a:ext uri="{FF2B5EF4-FFF2-40B4-BE49-F238E27FC236}">
                    <a16:creationId xmlns:a16="http://schemas.microsoft.com/office/drawing/2014/main" id="{D76F5F62-6943-2BEA-FAE1-41FF2EADC9C3}"/>
                  </a:ext>
                </a:extLst>
              </p:cNvPr>
              <p:cNvGrpSpPr/>
              <p:nvPr/>
            </p:nvGrpSpPr>
            <p:grpSpPr>
              <a:xfrm>
                <a:off x="8425454" y="1671887"/>
                <a:ext cx="577723" cy="365719"/>
                <a:chOff x="9003066" y="2123465"/>
                <a:chExt cx="635495" cy="402291"/>
              </a:xfrm>
            </p:grpSpPr>
            <p:sp>
              <p:nvSpPr>
                <p:cNvPr id="1176" name="Flussdiagramm: Magnetplattenspeicher 800">
                  <a:extLst>
                    <a:ext uri="{FF2B5EF4-FFF2-40B4-BE49-F238E27FC236}">
                      <a16:creationId xmlns:a16="http://schemas.microsoft.com/office/drawing/2014/main" id="{FF0D0C7F-CCDD-1C46-55AC-10CEFCB6999C}"/>
                    </a:ext>
                  </a:extLst>
                </p:cNvPr>
                <p:cNvSpPr/>
                <p:nvPr/>
              </p:nvSpPr>
              <p:spPr bwMode="gray">
                <a:xfrm>
                  <a:off x="9003066" y="2123465"/>
                  <a:ext cx="635495" cy="402291"/>
                </a:xfrm>
                <a:prstGeom prst="flowChartMagneticDisk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27432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42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1177" name="Grafik 801">
                  <a:extLst>
                    <a:ext uri="{FF2B5EF4-FFF2-40B4-BE49-F238E27FC236}">
                      <a16:creationId xmlns:a16="http://schemas.microsoft.com/office/drawing/2014/main" id="{61053946-73B5-1CA7-4BA0-2170D31650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85783" y="2333931"/>
                  <a:ext cx="497677" cy="12682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72" name="Grafik 835">
              <a:extLst>
                <a:ext uri="{FF2B5EF4-FFF2-40B4-BE49-F238E27FC236}">
                  <a16:creationId xmlns:a16="http://schemas.microsoft.com/office/drawing/2014/main" id="{61A3E539-54FE-5C90-EC39-67F8538CF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7404" y="8662832"/>
              <a:ext cx="154370" cy="137303"/>
            </a:xfrm>
            <a:prstGeom prst="rect">
              <a:avLst/>
            </a:prstGeom>
          </p:spPr>
        </p:pic>
      </p:grpSp>
      <p:cxnSp>
        <p:nvCxnSpPr>
          <p:cNvPr id="1228" name="Gerade Verbindung mit Pfeil 13">
            <a:extLst>
              <a:ext uri="{FF2B5EF4-FFF2-40B4-BE49-F238E27FC236}">
                <a16:creationId xmlns:a16="http://schemas.microsoft.com/office/drawing/2014/main" id="{2134478B-DF36-CB2A-06EC-5370EA3A6576}"/>
              </a:ext>
            </a:extLst>
          </p:cNvPr>
          <p:cNvCxnSpPr>
            <a:cxnSpLocks/>
            <a:stCxn id="1275" idx="3"/>
            <a:endCxn id="1207" idx="1"/>
          </p:cNvCxnSpPr>
          <p:nvPr/>
        </p:nvCxnSpPr>
        <p:spPr>
          <a:xfrm>
            <a:off x="3463664" y="10037796"/>
            <a:ext cx="657542" cy="873"/>
          </a:xfrm>
          <a:prstGeom prst="bentConnector3">
            <a:avLst>
              <a:gd name="adj1" fmla="val 50000"/>
            </a:avLst>
          </a:prstGeom>
          <a:ln w="12700">
            <a:solidFill>
              <a:srgbClr val="FF07A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8" name="Cube 56">
            <a:extLst>
              <a:ext uri="{FF2B5EF4-FFF2-40B4-BE49-F238E27FC236}">
                <a16:creationId xmlns:a16="http://schemas.microsoft.com/office/drawing/2014/main" id="{70809A7C-FA64-959F-8F1A-F01B46D3249B}"/>
              </a:ext>
            </a:extLst>
          </p:cNvPr>
          <p:cNvSpPr/>
          <p:nvPr/>
        </p:nvSpPr>
        <p:spPr>
          <a:xfrm rot="16200000">
            <a:off x="2678596" y="10061154"/>
            <a:ext cx="444593" cy="74366"/>
          </a:xfrm>
          <a:prstGeom prst="cube">
            <a:avLst>
              <a:gd name="adj" fmla="val 7525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274320"/>
            <a:r>
              <a:rPr lang="de-DE" sz="360" b="1" kern="100" spc="-15">
                <a:solidFill>
                  <a:prstClr val="white"/>
                </a:solidFill>
                <a:latin typeface="Calibri"/>
              </a:rPr>
              <a:t>Load Balancer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7B6048F-B7E9-0540-6244-29150A82B362}"/>
              </a:ext>
            </a:extLst>
          </p:cNvPr>
          <p:cNvGrpSpPr/>
          <p:nvPr/>
        </p:nvGrpSpPr>
        <p:grpSpPr>
          <a:xfrm>
            <a:off x="1493915" y="9868761"/>
            <a:ext cx="181456" cy="356829"/>
            <a:chOff x="2091181" y="11330529"/>
            <a:chExt cx="604800" cy="1189325"/>
          </a:xfrm>
        </p:grpSpPr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C93B28AC-C922-5C4D-AE3B-3F1D77692CC8}"/>
                </a:ext>
              </a:extLst>
            </p:cNvPr>
            <p:cNvGrpSpPr/>
            <p:nvPr/>
          </p:nvGrpSpPr>
          <p:grpSpPr>
            <a:xfrm>
              <a:off x="2091181" y="11330529"/>
              <a:ext cx="604800" cy="1189325"/>
              <a:chOff x="2091181" y="11330529"/>
              <a:chExt cx="604800" cy="1189325"/>
            </a:xfrm>
          </p:grpSpPr>
          <p:sp>
            <p:nvSpPr>
              <p:cNvPr id="88" name="Gleichschenkliges Dreieck 764">
                <a:extLst>
                  <a:ext uri="{FF2B5EF4-FFF2-40B4-BE49-F238E27FC236}">
                    <a16:creationId xmlns:a16="http://schemas.microsoft.com/office/drawing/2014/main" id="{7CDB26A9-6E37-093D-FEEF-4B26902D0DE7}"/>
                  </a:ext>
                </a:extLst>
              </p:cNvPr>
              <p:cNvSpPr/>
              <p:nvPr/>
            </p:nvSpPr>
            <p:spPr bwMode="gray">
              <a:xfrm rot="10800000">
                <a:off x="2238549" y="11826552"/>
                <a:ext cx="310065" cy="693302"/>
              </a:xfrm>
              <a:prstGeom prst="triangle">
                <a:avLst/>
              </a:prstGeom>
              <a:solidFill>
                <a:srgbClr val="00B0F0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11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12009BA4-3E1E-2EEF-D9E8-BE2637554CFC}"/>
                  </a:ext>
                </a:extLst>
              </p:cNvPr>
              <p:cNvSpPr/>
              <p:nvPr/>
            </p:nvSpPr>
            <p:spPr bwMode="gray">
              <a:xfrm>
                <a:off x="2091181" y="11330529"/>
                <a:ext cx="604800" cy="605665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11" tIns="0" rIns="0" bIns="0" rtlCol="0" anchor="ctr"/>
              <a:lstStyle/>
              <a:p>
                <a:pPr algn="ctr" defTabSz="27432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54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7AE94D9F-64F8-2EC0-1BC5-D38674BDA408}"/>
                </a:ext>
              </a:extLst>
            </p:cNvPr>
            <p:cNvGrpSpPr/>
            <p:nvPr/>
          </p:nvGrpSpPr>
          <p:grpSpPr>
            <a:xfrm>
              <a:off x="2210471" y="11489375"/>
              <a:ext cx="373893" cy="285986"/>
              <a:chOff x="4589345" y="2396833"/>
              <a:chExt cx="373893" cy="285986"/>
            </a:xfrm>
          </p:grpSpPr>
          <p:sp>
            <p:nvSpPr>
              <p:cNvPr id="86" name="Freihandform: Form 786">
                <a:extLst>
                  <a:ext uri="{FF2B5EF4-FFF2-40B4-BE49-F238E27FC236}">
                    <a16:creationId xmlns:a16="http://schemas.microsoft.com/office/drawing/2014/main" id="{F6525898-0A88-4DED-DAD3-01C4A3B18A57}"/>
                  </a:ext>
                </a:extLst>
              </p:cNvPr>
              <p:cNvSpPr/>
              <p:nvPr/>
            </p:nvSpPr>
            <p:spPr>
              <a:xfrm>
                <a:off x="4639960" y="2473309"/>
                <a:ext cx="272663" cy="79690"/>
              </a:xfrm>
              <a:custGeom>
                <a:avLst/>
                <a:gdLst>
                  <a:gd name="connsiteX0" fmla="*/ 152068 w 272663"/>
                  <a:gd name="connsiteY0" fmla="*/ 15934 h 79690"/>
                  <a:gd name="connsiteX1" fmla="*/ 171418 w 272663"/>
                  <a:gd name="connsiteY1" fmla="*/ 35286 h 79690"/>
                  <a:gd name="connsiteX2" fmla="*/ 171418 w 272663"/>
                  <a:gd name="connsiteY2" fmla="*/ 44427 h 79690"/>
                  <a:gd name="connsiteX3" fmla="*/ 152068 w 272663"/>
                  <a:gd name="connsiteY3" fmla="*/ 63777 h 79690"/>
                  <a:gd name="connsiteX4" fmla="*/ 142927 w 272663"/>
                  <a:gd name="connsiteY4" fmla="*/ 63705 h 79690"/>
                  <a:gd name="connsiteX5" fmla="*/ 143001 w 272663"/>
                  <a:gd name="connsiteY5" fmla="*/ 54563 h 79690"/>
                  <a:gd name="connsiteX6" fmla="*/ 150372 w 272663"/>
                  <a:gd name="connsiteY6" fmla="*/ 47190 h 79690"/>
                  <a:gd name="connsiteX7" fmla="*/ 99360 w 272663"/>
                  <a:gd name="connsiteY7" fmla="*/ 47190 h 79690"/>
                  <a:gd name="connsiteX8" fmla="*/ 99360 w 272663"/>
                  <a:gd name="connsiteY8" fmla="*/ 32448 h 79690"/>
                  <a:gd name="connsiteX9" fmla="*/ 150335 w 272663"/>
                  <a:gd name="connsiteY9" fmla="*/ 32448 h 79690"/>
                  <a:gd name="connsiteX10" fmla="*/ 142964 w 272663"/>
                  <a:gd name="connsiteY10" fmla="*/ 25075 h 79690"/>
                  <a:gd name="connsiteX11" fmla="*/ 142945 w 272663"/>
                  <a:gd name="connsiteY11" fmla="*/ 15953 h 79690"/>
                  <a:gd name="connsiteX12" fmla="*/ 152068 w 272663"/>
                  <a:gd name="connsiteY12" fmla="*/ 15934 h 79690"/>
                  <a:gd name="connsiteX13" fmla="*/ 232154 w 272663"/>
                  <a:gd name="connsiteY13" fmla="*/ 0 h 79690"/>
                  <a:gd name="connsiteX14" fmla="*/ 272663 w 272663"/>
                  <a:gd name="connsiteY14" fmla="*/ 39182 h 79690"/>
                  <a:gd name="connsiteX15" fmla="*/ 232154 w 272663"/>
                  <a:gd name="connsiteY15" fmla="*/ 79690 h 79690"/>
                  <a:gd name="connsiteX16" fmla="*/ 191646 w 272663"/>
                  <a:gd name="connsiteY16" fmla="*/ 39182 h 79690"/>
                  <a:gd name="connsiteX17" fmla="*/ 40507 w 272663"/>
                  <a:gd name="connsiteY17" fmla="*/ 0 h 79690"/>
                  <a:gd name="connsiteX18" fmla="*/ 81016 w 272663"/>
                  <a:gd name="connsiteY18" fmla="*/ 39182 h 79690"/>
                  <a:gd name="connsiteX19" fmla="*/ 40507 w 272663"/>
                  <a:gd name="connsiteY19" fmla="*/ 79690 h 79690"/>
                  <a:gd name="connsiteX20" fmla="*/ 0 w 272663"/>
                  <a:gd name="connsiteY20" fmla="*/ 39182 h 79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72663" h="79690">
                    <a:moveTo>
                      <a:pt x="152068" y="15934"/>
                    </a:moveTo>
                    <a:lnTo>
                      <a:pt x="171418" y="35286"/>
                    </a:lnTo>
                    <a:cubicBezTo>
                      <a:pt x="173929" y="37816"/>
                      <a:pt x="173929" y="41897"/>
                      <a:pt x="171418" y="44427"/>
                    </a:cubicBezTo>
                    <a:lnTo>
                      <a:pt x="152068" y="63777"/>
                    </a:lnTo>
                    <a:cubicBezTo>
                      <a:pt x="149523" y="66282"/>
                      <a:pt x="145431" y="66249"/>
                      <a:pt x="142927" y="63705"/>
                    </a:cubicBezTo>
                    <a:cubicBezTo>
                      <a:pt x="140423" y="61159"/>
                      <a:pt x="140456" y="57066"/>
                      <a:pt x="143001" y="54563"/>
                    </a:cubicBezTo>
                    <a:lnTo>
                      <a:pt x="150372" y="47190"/>
                    </a:lnTo>
                    <a:lnTo>
                      <a:pt x="99360" y="47190"/>
                    </a:lnTo>
                    <a:lnTo>
                      <a:pt x="99360" y="32448"/>
                    </a:lnTo>
                    <a:lnTo>
                      <a:pt x="150335" y="32448"/>
                    </a:lnTo>
                    <a:lnTo>
                      <a:pt x="142964" y="25075"/>
                    </a:lnTo>
                    <a:cubicBezTo>
                      <a:pt x="140440" y="22561"/>
                      <a:pt x="140431" y="18477"/>
                      <a:pt x="142945" y="15953"/>
                    </a:cubicBezTo>
                    <a:cubicBezTo>
                      <a:pt x="145459" y="13429"/>
                      <a:pt x="149544" y="13420"/>
                      <a:pt x="152068" y="15934"/>
                    </a:cubicBezTo>
                    <a:close/>
                    <a:moveTo>
                      <a:pt x="232154" y="0"/>
                    </a:moveTo>
                    <a:lnTo>
                      <a:pt x="272663" y="39182"/>
                    </a:lnTo>
                    <a:lnTo>
                      <a:pt x="232154" y="79690"/>
                    </a:lnTo>
                    <a:lnTo>
                      <a:pt x="191646" y="39182"/>
                    </a:lnTo>
                    <a:close/>
                    <a:moveTo>
                      <a:pt x="40507" y="0"/>
                    </a:moveTo>
                    <a:lnTo>
                      <a:pt x="81016" y="39182"/>
                    </a:lnTo>
                    <a:lnTo>
                      <a:pt x="40507" y="79690"/>
                    </a:lnTo>
                    <a:lnTo>
                      <a:pt x="0" y="39182"/>
                    </a:lnTo>
                    <a:close/>
                  </a:path>
                </a:pathLst>
              </a:custGeom>
              <a:solidFill>
                <a:schemeClr val="bg1"/>
              </a:solidFill>
              <a:ln w="2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40"/>
              </a:p>
            </p:txBody>
          </p:sp>
          <p:sp>
            <p:nvSpPr>
              <p:cNvPr id="87" name="Freihandform: Form 787">
                <a:extLst>
                  <a:ext uri="{FF2B5EF4-FFF2-40B4-BE49-F238E27FC236}">
                    <a16:creationId xmlns:a16="http://schemas.microsoft.com/office/drawing/2014/main" id="{52F8BFE9-47E3-49AF-DDBD-AFF8B0BDFFC8}"/>
                  </a:ext>
                </a:extLst>
              </p:cNvPr>
              <p:cNvSpPr/>
              <p:nvPr/>
            </p:nvSpPr>
            <p:spPr bwMode="gray">
              <a:xfrm>
                <a:off x="4589345" y="2396833"/>
                <a:ext cx="373893" cy="285986"/>
              </a:xfrm>
              <a:custGeom>
                <a:avLst/>
                <a:gdLst>
                  <a:gd name="connsiteX0" fmla="*/ 51091 w 373893"/>
                  <a:gd name="connsiteY0" fmla="*/ 20186 h 285986"/>
                  <a:gd name="connsiteX1" fmla="*/ 19507 w 373893"/>
                  <a:gd name="connsiteY1" fmla="*/ 51770 h 285986"/>
                  <a:gd name="connsiteX2" fmla="*/ 19507 w 373893"/>
                  <a:gd name="connsiteY2" fmla="*/ 178102 h 285986"/>
                  <a:gd name="connsiteX3" fmla="*/ 51091 w 373893"/>
                  <a:gd name="connsiteY3" fmla="*/ 209686 h 285986"/>
                  <a:gd name="connsiteX4" fmla="*/ 322802 w 373893"/>
                  <a:gd name="connsiteY4" fmla="*/ 209686 h 285986"/>
                  <a:gd name="connsiteX5" fmla="*/ 354386 w 373893"/>
                  <a:gd name="connsiteY5" fmla="*/ 178102 h 285986"/>
                  <a:gd name="connsiteX6" fmla="*/ 354386 w 373893"/>
                  <a:gd name="connsiteY6" fmla="*/ 51770 h 285986"/>
                  <a:gd name="connsiteX7" fmla="*/ 322802 w 373893"/>
                  <a:gd name="connsiteY7" fmla="*/ 20186 h 285986"/>
                  <a:gd name="connsiteX8" fmla="*/ 46045 w 373893"/>
                  <a:gd name="connsiteY8" fmla="*/ 0 h 285986"/>
                  <a:gd name="connsiteX9" fmla="*/ 327848 w 373893"/>
                  <a:gd name="connsiteY9" fmla="*/ 0 h 285986"/>
                  <a:gd name="connsiteX10" fmla="*/ 373893 w 373893"/>
                  <a:gd name="connsiteY10" fmla="*/ 46045 h 285986"/>
                  <a:gd name="connsiteX11" fmla="*/ 373893 w 373893"/>
                  <a:gd name="connsiteY11" fmla="*/ 183826 h 285986"/>
                  <a:gd name="connsiteX12" fmla="*/ 327848 w 373893"/>
                  <a:gd name="connsiteY12" fmla="*/ 229871 h 285986"/>
                  <a:gd name="connsiteX13" fmla="*/ 222950 w 373893"/>
                  <a:gd name="connsiteY13" fmla="*/ 229871 h 285986"/>
                  <a:gd name="connsiteX14" fmla="*/ 222950 w 373893"/>
                  <a:gd name="connsiteY14" fmla="*/ 262159 h 285986"/>
                  <a:gd name="connsiteX15" fmla="*/ 264124 w 373893"/>
                  <a:gd name="connsiteY15" fmla="*/ 262159 h 285986"/>
                  <a:gd name="connsiteX16" fmla="*/ 264124 w 373893"/>
                  <a:gd name="connsiteY16" fmla="*/ 285986 h 285986"/>
                  <a:gd name="connsiteX17" fmla="*/ 109768 w 373893"/>
                  <a:gd name="connsiteY17" fmla="*/ 285986 h 285986"/>
                  <a:gd name="connsiteX18" fmla="*/ 109768 w 373893"/>
                  <a:gd name="connsiteY18" fmla="*/ 262159 h 285986"/>
                  <a:gd name="connsiteX19" fmla="*/ 150942 w 373893"/>
                  <a:gd name="connsiteY19" fmla="*/ 262159 h 285986"/>
                  <a:gd name="connsiteX20" fmla="*/ 150942 w 373893"/>
                  <a:gd name="connsiteY20" fmla="*/ 229871 h 285986"/>
                  <a:gd name="connsiteX21" fmla="*/ 46045 w 373893"/>
                  <a:gd name="connsiteY21" fmla="*/ 229871 h 285986"/>
                  <a:gd name="connsiteX22" fmla="*/ 0 w 373893"/>
                  <a:gd name="connsiteY22" fmla="*/ 183826 h 285986"/>
                  <a:gd name="connsiteX23" fmla="*/ 0 w 373893"/>
                  <a:gd name="connsiteY23" fmla="*/ 46045 h 285986"/>
                  <a:gd name="connsiteX24" fmla="*/ 46045 w 373893"/>
                  <a:gd name="connsiteY24" fmla="*/ 0 h 28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73893" h="285986">
                    <a:moveTo>
                      <a:pt x="51091" y="20186"/>
                    </a:moveTo>
                    <a:cubicBezTo>
                      <a:pt x="33648" y="20186"/>
                      <a:pt x="19507" y="34327"/>
                      <a:pt x="19507" y="51770"/>
                    </a:cubicBezTo>
                    <a:lnTo>
                      <a:pt x="19507" y="178102"/>
                    </a:lnTo>
                    <a:cubicBezTo>
                      <a:pt x="19507" y="195545"/>
                      <a:pt x="33648" y="209686"/>
                      <a:pt x="51091" y="209686"/>
                    </a:cubicBezTo>
                    <a:lnTo>
                      <a:pt x="322802" y="209686"/>
                    </a:lnTo>
                    <a:cubicBezTo>
                      <a:pt x="340245" y="209686"/>
                      <a:pt x="354386" y="195545"/>
                      <a:pt x="354386" y="178102"/>
                    </a:cubicBezTo>
                    <a:lnTo>
                      <a:pt x="354386" y="51770"/>
                    </a:lnTo>
                    <a:cubicBezTo>
                      <a:pt x="354386" y="34327"/>
                      <a:pt x="340245" y="20186"/>
                      <a:pt x="322802" y="20186"/>
                    </a:cubicBezTo>
                    <a:close/>
                    <a:moveTo>
                      <a:pt x="46045" y="0"/>
                    </a:moveTo>
                    <a:lnTo>
                      <a:pt x="327848" y="0"/>
                    </a:lnTo>
                    <a:cubicBezTo>
                      <a:pt x="353278" y="0"/>
                      <a:pt x="373893" y="20615"/>
                      <a:pt x="373893" y="46045"/>
                    </a:cubicBezTo>
                    <a:lnTo>
                      <a:pt x="373893" y="183826"/>
                    </a:lnTo>
                    <a:cubicBezTo>
                      <a:pt x="373893" y="209256"/>
                      <a:pt x="353278" y="229871"/>
                      <a:pt x="327848" y="229871"/>
                    </a:cubicBezTo>
                    <a:lnTo>
                      <a:pt x="222950" y="229871"/>
                    </a:lnTo>
                    <a:lnTo>
                      <a:pt x="222950" y="262159"/>
                    </a:lnTo>
                    <a:lnTo>
                      <a:pt x="264124" y="262159"/>
                    </a:lnTo>
                    <a:lnTo>
                      <a:pt x="264124" y="285986"/>
                    </a:lnTo>
                    <a:lnTo>
                      <a:pt x="109768" y="285986"/>
                    </a:lnTo>
                    <a:lnTo>
                      <a:pt x="109768" y="262159"/>
                    </a:lnTo>
                    <a:lnTo>
                      <a:pt x="150942" y="262159"/>
                    </a:lnTo>
                    <a:lnTo>
                      <a:pt x="150942" y="229871"/>
                    </a:lnTo>
                    <a:lnTo>
                      <a:pt x="46045" y="229871"/>
                    </a:lnTo>
                    <a:cubicBezTo>
                      <a:pt x="20615" y="229871"/>
                      <a:pt x="0" y="209256"/>
                      <a:pt x="0" y="183826"/>
                    </a:cubicBezTo>
                    <a:lnTo>
                      <a:pt x="0" y="46045"/>
                    </a:lnTo>
                    <a:cubicBezTo>
                      <a:pt x="0" y="20615"/>
                      <a:pt x="20615" y="0"/>
                      <a:pt x="4604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54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CAD427CC-1492-C5F3-139F-9A69F4288485}"/>
              </a:ext>
            </a:extLst>
          </p:cNvPr>
          <p:cNvCxnSpPr>
            <a:cxnSpLocks/>
          </p:cNvCxnSpPr>
          <p:nvPr/>
        </p:nvCxnSpPr>
        <p:spPr>
          <a:xfrm>
            <a:off x="2361781" y="10092321"/>
            <a:ext cx="501928" cy="0"/>
          </a:xfrm>
          <a:prstGeom prst="straightConnector1">
            <a:avLst/>
          </a:prstGeom>
          <a:ln w="12700">
            <a:solidFill>
              <a:srgbClr val="00B452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0" name="Gruppieren 1229">
            <a:extLst>
              <a:ext uri="{FF2B5EF4-FFF2-40B4-BE49-F238E27FC236}">
                <a16:creationId xmlns:a16="http://schemas.microsoft.com/office/drawing/2014/main" id="{BCEBE188-23F6-71B6-3284-730576D20FE5}"/>
              </a:ext>
            </a:extLst>
          </p:cNvPr>
          <p:cNvGrpSpPr/>
          <p:nvPr/>
        </p:nvGrpSpPr>
        <p:grpSpPr>
          <a:xfrm>
            <a:off x="2932358" y="9911485"/>
            <a:ext cx="677038" cy="432836"/>
            <a:chOff x="5621281" y="1427988"/>
            <a:chExt cx="2256594" cy="1442659"/>
          </a:xfrm>
        </p:grpSpPr>
        <p:grpSp>
          <p:nvGrpSpPr>
            <p:cNvPr id="1231" name="Gruppieren 1230">
              <a:extLst>
                <a:ext uri="{FF2B5EF4-FFF2-40B4-BE49-F238E27FC236}">
                  <a16:creationId xmlns:a16="http://schemas.microsoft.com/office/drawing/2014/main" id="{A9A381E8-4D21-FA65-6793-1F4E4E7EC3C1}"/>
                </a:ext>
              </a:extLst>
            </p:cNvPr>
            <p:cNvGrpSpPr/>
            <p:nvPr/>
          </p:nvGrpSpPr>
          <p:grpSpPr>
            <a:xfrm>
              <a:off x="5621281" y="1427988"/>
              <a:ext cx="2256594" cy="1442659"/>
              <a:chOff x="5621281" y="1427988"/>
              <a:chExt cx="2256594" cy="1442659"/>
            </a:xfrm>
          </p:grpSpPr>
          <p:grpSp>
            <p:nvGrpSpPr>
              <p:cNvPr id="1233" name="Gruppieren 1232">
                <a:extLst>
                  <a:ext uri="{FF2B5EF4-FFF2-40B4-BE49-F238E27FC236}">
                    <a16:creationId xmlns:a16="http://schemas.microsoft.com/office/drawing/2014/main" id="{699888B8-8632-2B2B-E7C2-0F76E699267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49526" y="1427988"/>
                <a:ext cx="1342618" cy="842006"/>
                <a:chOff x="8328248" y="1523525"/>
                <a:chExt cx="1342618" cy="842006"/>
              </a:xfrm>
              <a:effectLst/>
            </p:grpSpPr>
            <p:grpSp>
              <p:nvGrpSpPr>
                <p:cNvPr id="1235" name="Gruppieren 1234">
                  <a:extLst>
                    <a:ext uri="{FF2B5EF4-FFF2-40B4-BE49-F238E27FC236}">
                      <a16:creationId xmlns:a16="http://schemas.microsoft.com/office/drawing/2014/main" id="{E5A45603-019E-7305-0F63-7E014F03FEB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523525"/>
                  <a:ext cx="1183251" cy="842006"/>
                  <a:chOff x="8487615" y="1523525"/>
                  <a:chExt cx="1183251" cy="842006"/>
                </a:xfrm>
              </p:grpSpPr>
              <p:sp>
                <p:nvSpPr>
                  <p:cNvPr id="1263" name="Box BG Black">
                    <a:extLst>
                      <a:ext uri="{FF2B5EF4-FFF2-40B4-BE49-F238E27FC236}">
                        <a16:creationId xmlns:a16="http://schemas.microsoft.com/office/drawing/2014/main" id="{3195F646-C7FF-FA1C-B8DF-4A2F5603514B}"/>
                      </a:ext>
                    </a:extLst>
                  </p:cNvPr>
                  <p:cNvSpPr/>
                  <p:nvPr/>
                </p:nvSpPr>
                <p:spPr>
                  <a:xfrm>
                    <a:off x="8487615" y="1523525"/>
                    <a:ext cx="1183036" cy="84200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240" err="1">
                        <a:solidFill>
                          <a:prstClr val="black"/>
                        </a:solidFill>
                        <a:latin typeface="Calibri"/>
                      </a:rPr>
                      <a:t>Ç</a:t>
                    </a:r>
                    <a:r>
                      <a:rPr lang="en-US" sz="240">
                        <a:solidFill>
                          <a:prstClr val="black"/>
                        </a:solidFill>
                        <a:latin typeface="Calibri"/>
                      </a:rPr>
                      <a:t>√</a:t>
                    </a:r>
                  </a:p>
                </p:txBody>
              </p:sp>
              <p:grpSp>
                <p:nvGrpSpPr>
                  <p:cNvPr id="1264" name="Box Dock">
                    <a:extLst>
                      <a:ext uri="{FF2B5EF4-FFF2-40B4-BE49-F238E27FC236}">
                        <a16:creationId xmlns:a16="http://schemas.microsoft.com/office/drawing/2014/main" id="{E77B202D-B7A1-0B5A-8CFF-1709EB018B7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85412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271" name="Box Dock BB">
                      <a:extLst>
                        <a:ext uri="{FF2B5EF4-FFF2-40B4-BE49-F238E27FC236}">
                          <a16:creationId xmlns:a16="http://schemas.microsoft.com/office/drawing/2014/main" id="{F0E4FBB8-C3D9-EA68-108C-EF00CE1EE5D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2" name="Box Dock TT">
                      <a:extLst>
                        <a:ext uri="{FF2B5EF4-FFF2-40B4-BE49-F238E27FC236}">
                          <a16:creationId xmlns:a16="http://schemas.microsoft.com/office/drawing/2014/main" id="{C9979923-9FA6-CD07-4264-D10E9387415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3" name="Box Dock TM">
                      <a:extLst>
                        <a:ext uri="{FF2B5EF4-FFF2-40B4-BE49-F238E27FC236}">
                          <a16:creationId xmlns:a16="http://schemas.microsoft.com/office/drawing/2014/main" id="{F0B6DBF7-AFF3-D99B-2004-677821DA735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4" name="Box Dock BM">
                      <a:extLst>
                        <a:ext uri="{FF2B5EF4-FFF2-40B4-BE49-F238E27FC236}">
                          <a16:creationId xmlns:a16="http://schemas.microsoft.com/office/drawing/2014/main" id="{1785648E-31E7-3DC6-B34C-3D59F283D4F2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5" name="Box Dock TM">
                      <a:extLst>
                        <a:ext uri="{FF2B5EF4-FFF2-40B4-BE49-F238E27FC236}">
                          <a16:creationId xmlns:a16="http://schemas.microsoft.com/office/drawing/2014/main" id="{A9929733-3105-41AC-0DCB-FF60D80B1C8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265" name="Box Dock">
                    <a:extLst>
                      <a:ext uri="{FF2B5EF4-FFF2-40B4-BE49-F238E27FC236}">
                        <a16:creationId xmlns:a16="http://schemas.microsoft.com/office/drawing/2014/main" id="{27C42057-92FA-3D36-71AA-12AFD54D91F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266" name="Box Dock BB">
                      <a:extLst>
                        <a:ext uri="{FF2B5EF4-FFF2-40B4-BE49-F238E27FC236}">
                          <a16:creationId xmlns:a16="http://schemas.microsoft.com/office/drawing/2014/main" id="{68D3F667-3560-2AE8-75AF-A7FAF2320D9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7" name="Box Dock TT">
                      <a:extLst>
                        <a:ext uri="{FF2B5EF4-FFF2-40B4-BE49-F238E27FC236}">
                          <a16:creationId xmlns:a16="http://schemas.microsoft.com/office/drawing/2014/main" id="{0C6A74D9-9E93-9097-551D-21A512430692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8" name="Box Dock TM">
                      <a:extLst>
                        <a:ext uri="{FF2B5EF4-FFF2-40B4-BE49-F238E27FC236}">
                          <a16:creationId xmlns:a16="http://schemas.microsoft.com/office/drawing/2014/main" id="{8CC33D84-B92A-30C1-8EA9-530904464E4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9" name="Box Dock BM">
                      <a:extLst>
                        <a:ext uri="{FF2B5EF4-FFF2-40B4-BE49-F238E27FC236}">
                          <a16:creationId xmlns:a16="http://schemas.microsoft.com/office/drawing/2014/main" id="{4FDBB512-89F1-8F90-68D8-7B8A16EEE55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0" name="Box Dock TM">
                      <a:extLst>
                        <a:ext uri="{FF2B5EF4-FFF2-40B4-BE49-F238E27FC236}">
                          <a16:creationId xmlns:a16="http://schemas.microsoft.com/office/drawing/2014/main" id="{3002ACE8-7C23-8F42-3B5E-E1A6E872D0D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237" name="Gruppieren 1236">
                  <a:extLst>
                    <a:ext uri="{FF2B5EF4-FFF2-40B4-BE49-F238E27FC236}">
                      <a16:creationId xmlns:a16="http://schemas.microsoft.com/office/drawing/2014/main" id="{AAA87AD6-185D-05AF-2B90-11633067791D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5471" y="1569340"/>
                  <a:ext cx="283804" cy="750377"/>
                  <a:chOff x="9345471" y="1569340"/>
                  <a:chExt cx="283804" cy="750377"/>
                </a:xfrm>
              </p:grpSpPr>
              <p:sp>
                <p:nvSpPr>
                  <p:cNvPr id="1256" name="Box BG Black">
                    <a:extLst>
                      <a:ext uri="{FF2B5EF4-FFF2-40B4-BE49-F238E27FC236}">
                        <a16:creationId xmlns:a16="http://schemas.microsoft.com/office/drawing/2014/main" id="{73EF1274-3FE9-17E9-0629-32213E8BC2BC}"/>
                      </a:ext>
                    </a:extLst>
                  </p:cNvPr>
                  <p:cNvSpPr/>
                  <p:nvPr/>
                </p:nvSpPr>
                <p:spPr>
                  <a:xfrm>
                    <a:off x="9345471" y="1569340"/>
                    <a:ext cx="283804" cy="750377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604A7B"/>
                      </a:gs>
                      <a:gs pos="100000">
                        <a:srgbClr val="FF07ED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vert="vert270" lIns="10801" rtlCol="0" anchor="t"/>
                  <a:lstStyle/>
                  <a:p>
                    <a:pPr algn="ctr" defTabSz="274320">
                      <a:defRPr/>
                    </a:pPr>
                    <a:endParaRPr lang="en-US" sz="390" b="1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1257" name="Box Dock">
                    <a:extLst>
                      <a:ext uri="{FF2B5EF4-FFF2-40B4-BE49-F238E27FC236}">
                        <a16:creationId xmlns:a16="http://schemas.microsoft.com/office/drawing/2014/main" id="{60A62EF0-9592-6BB5-59C7-F577D5E42019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258" name="DAL Dock BB">
                      <a:extLst>
                        <a:ext uri="{FF2B5EF4-FFF2-40B4-BE49-F238E27FC236}">
                          <a16:creationId xmlns:a16="http://schemas.microsoft.com/office/drawing/2014/main" id="{DC442385-5B83-4DC5-A512-FEC40974DB2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59" name="DAL Dock BM">
                      <a:extLst>
                        <a:ext uri="{FF2B5EF4-FFF2-40B4-BE49-F238E27FC236}">
                          <a16:creationId xmlns:a16="http://schemas.microsoft.com/office/drawing/2014/main" id="{73869B30-B462-A8BD-3E78-691258BE944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0" name="DAL Dock MM">
                      <a:extLst>
                        <a:ext uri="{FF2B5EF4-FFF2-40B4-BE49-F238E27FC236}">
                          <a16:creationId xmlns:a16="http://schemas.microsoft.com/office/drawing/2014/main" id="{BC5C073F-7E0B-4DD5-2EB0-264EF35AE24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1" name="DAL Dock TM">
                      <a:extLst>
                        <a:ext uri="{FF2B5EF4-FFF2-40B4-BE49-F238E27FC236}">
                          <a16:creationId xmlns:a16="http://schemas.microsoft.com/office/drawing/2014/main" id="{6B30412E-D829-44C3-4753-075B5C8FBAF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2" name="DAL Dock TT">
                      <a:extLst>
                        <a:ext uri="{FF2B5EF4-FFF2-40B4-BE49-F238E27FC236}">
                          <a16:creationId xmlns:a16="http://schemas.microsoft.com/office/drawing/2014/main" id="{EF1C7862-733B-813E-BBF1-498D6FCD678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238" name="Gruppieren 1237">
                  <a:extLst>
                    <a:ext uri="{FF2B5EF4-FFF2-40B4-BE49-F238E27FC236}">
                      <a16:creationId xmlns:a16="http://schemas.microsoft.com/office/drawing/2014/main" id="{8355ADB1-B588-EA7C-8E32-03F5A5B6159E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569340"/>
                  <a:ext cx="486693" cy="750377"/>
                  <a:chOff x="8328248" y="1569340"/>
                  <a:chExt cx="486693" cy="750377"/>
                </a:xfrm>
              </p:grpSpPr>
              <p:sp>
                <p:nvSpPr>
                  <p:cNvPr id="1249" name="PL BG Blue">
                    <a:extLst>
                      <a:ext uri="{FF2B5EF4-FFF2-40B4-BE49-F238E27FC236}">
                        <a16:creationId xmlns:a16="http://schemas.microsoft.com/office/drawing/2014/main" id="{2AC2E98E-C68A-CD46-769F-51F937F279D1}"/>
                      </a:ext>
                    </a:extLst>
                  </p:cNvPr>
                  <p:cNvSpPr/>
                  <p:nvPr/>
                </p:nvSpPr>
                <p:spPr>
                  <a:xfrm>
                    <a:off x="8328248" y="1569340"/>
                    <a:ext cx="486693" cy="750377"/>
                  </a:xfrm>
                  <a:prstGeom prst="roundRect">
                    <a:avLst>
                      <a:gd name="adj" fmla="val 26461"/>
                    </a:avLst>
                  </a:prstGeom>
                  <a:gradFill flip="none" rotWithShape="1">
                    <a:gsLst>
                      <a:gs pos="0">
                        <a:srgbClr val="00B0F0">
                          <a:shade val="30000"/>
                          <a:satMod val="115000"/>
                        </a:srgbClr>
                      </a:gs>
                      <a:gs pos="100000">
                        <a:srgbClr val="00B0F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vert270" wrap="none" lIns="0" tIns="0" rIns="0" bIns="0" rtlCol="0" anchor="t"/>
                  <a:lstStyle/>
                  <a:p>
                    <a:pPr algn="ctr" defTabSz="274320">
                      <a:defRPr/>
                    </a:pPr>
                    <a:r>
                      <a:rPr lang="en-US" sz="360" b="1" kern="100" spc="-15">
                        <a:solidFill>
                          <a:prstClr val="white"/>
                        </a:solidFill>
                        <a:latin typeface="Calibri"/>
                      </a:rPr>
                      <a:t>HTTP API</a:t>
                    </a:r>
                  </a:p>
                </p:txBody>
              </p:sp>
              <p:grpSp>
                <p:nvGrpSpPr>
                  <p:cNvPr id="1250" name="Box Dock">
                    <a:extLst>
                      <a:ext uri="{FF2B5EF4-FFF2-40B4-BE49-F238E27FC236}">
                        <a16:creationId xmlns:a16="http://schemas.microsoft.com/office/drawing/2014/main" id="{1133A1D7-6CEA-A3BF-B2D3-C50843DC29EA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251" name="PL Dock BB">
                      <a:extLst>
                        <a:ext uri="{FF2B5EF4-FFF2-40B4-BE49-F238E27FC236}">
                          <a16:creationId xmlns:a16="http://schemas.microsoft.com/office/drawing/2014/main" id="{77498FAC-F195-5B2A-F3C5-2812C818E12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52" name="PL Dock BM">
                      <a:extLst>
                        <a:ext uri="{FF2B5EF4-FFF2-40B4-BE49-F238E27FC236}">
                          <a16:creationId xmlns:a16="http://schemas.microsoft.com/office/drawing/2014/main" id="{253DE667-3CE9-97FF-8B4F-783B433FBA6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53" name="PL Dock MM">
                      <a:extLst>
                        <a:ext uri="{FF2B5EF4-FFF2-40B4-BE49-F238E27FC236}">
                          <a16:creationId xmlns:a16="http://schemas.microsoft.com/office/drawing/2014/main" id="{C0AAEED5-B22D-3914-B701-C544ACFD977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54" name="PL Dock TM">
                      <a:extLst>
                        <a:ext uri="{FF2B5EF4-FFF2-40B4-BE49-F238E27FC236}">
                          <a16:creationId xmlns:a16="http://schemas.microsoft.com/office/drawing/2014/main" id="{17E3844C-6F98-A6C5-2F32-74E11748119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55" name="PL Dock TT">
                      <a:extLst>
                        <a:ext uri="{FF2B5EF4-FFF2-40B4-BE49-F238E27FC236}">
                          <a16:creationId xmlns:a16="http://schemas.microsoft.com/office/drawing/2014/main" id="{54B9FC06-F0A1-8BF4-C1B7-F5A9297EEA2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246" name="BLL">
                  <a:extLst>
                    <a:ext uri="{FF2B5EF4-FFF2-40B4-BE49-F238E27FC236}">
                      <a16:creationId xmlns:a16="http://schemas.microsoft.com/office/drawing/2014/main" id="{F3F15B10-9B8C-5B26-4535-9B5CBCAA143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590275" y="1632089"/>
                  <a:ext cx="977716" cy="624878"/>
                  <a:chOff x="8590275" y="1632089"/>
                  <a:chExt cx="977716" cy="624878"/>
                </a:xfrm>
              </p:grpSpPr>
              <p:sp>
                <p:nvSpPr>
                  <p:cNvPr id="1247" name="BLL BG White">
                    <a:extLst>
                      <a:ext uri="{FF2B5EF4-FFF2-40B4-BE49-F238E27FC236}">
                        <a16:creationId xmlns:a16="http://schemas.microsoft.com/office/drawing/2014/main" id="{09249D31-726B-AB77-18C8-CFC9B9D0470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590275" y="1632089"/>
                    <a:ext cx="977716" cy="62487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48" name="BLL BG White">
                    <a:extLst>
                      <a:ext uri="{FF2B5EF4-FFF2-40B4-BE49-F238E27FC236}">
                        <a16:creationId xmlns:a16="http://schemas.microsoft.com/office/drawing/2014/main" id="{6E2545F1-4AD7-D35E-272B-591D4EC8122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616672" y="1654783"/>
                    <a:ext cx="924923" cy="579490"/>
                  </a:xfrm>
                  <a:prstGeom prst="roundRect">
                    <a:avLst/>
                  </a:prstGeom>
                  <a:noFill/>
                  <a:ln>
                    <a:solidFill>
                      <a:srgbClr val="FF9C4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1234" name="Textfeld 1233">
                <a:extLst>
                  <a:ext uri="{FF2B5EF4-FFF2-40B4-BE49-F238E27FC236}">
                    <a16:creationId xmlns:a16="http://schemas.microsoft.com/office/drawing/2014/main" id="{EDED316C-1916-8079-6215-BB67EDFA18D7}"/>
                  </a:ext>
                </a:extLst>
              </p:cNvPr>
              <p:cNvSpPr txBox="1"/>
              <p:nvPr/>
            </p:nvSpPr>
            <p:spPr>
              <a:xfrm>
                <a:off x="5621281" y="2230357"/>
                <a:ext cx="2256594" cy="64029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itchFamily="34" charset="0"/>
                    <a:cs typeface="Calibri" pitchFamily="34" charset="0"/>
                  </a:defRPr>
                </a:lvl1pPr>
              </a:lstStyle>
              <a:p>
                <a:pPr defTabSz="274320">
                  <a:defRPr/>
                </a:pPr>
                <a:r>
                  <a:rPr lang="en-US" sz="360" dirty="0"/>
                  <a:t>Event-Information</a:t>
                </a:r>
              </a:p>
              <a:p>
                <a:pPr defTabSz="274320">
                  <a:defRPr/>
                </a:pPr>
                <a:r>
                  <a:rPr lang="en-US" sz="360" dirty="0"/>
                  <a:t>Service</a:t>
                </a:r>
              </a:p>
            </p:txBody>
          </p:sp>
        </p:grpSp>
        <p:pic>
          <p:nvPicPr>
            <p:cNvPr id="1232" name="Grafik 1231">
              <a:extLst>
                <a:ext uri="{FF2B5EF4-FFF2-40B4-BE49-F238E27FC236}">
                  <a16:creationId xmlns:a16="http://schemas.microsoft.com/office/drawing/2014/main" id="{17DC4D72-58A5-8F50-700A-F2230DF1B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8593" y="1621122"/>
              <a:ext cx="457576" cy="455738"/>
            </a:xfrm>
            <a:prstGeom prst="rect">
              <a:avLst/>
            </a:prstGeom>
          </p:spPr>
        </p:pic>
      </p:grpSp>
      <p:sp>
        <p:nvSpPr>
          <p:cNvPr id="33" name="Box BG Black">
            <a:extLst>
              <a:ext uri="{FF2B5EF4-FFF2-40B4-BE49-F238E27FC236}">
                <a16:creationId xmlns:a16="http://schemas.microsoft.com/office/drawing/2014/main" id="{AD852A50-25EF-F701-B78E-3290F21BCD47}"/>
              </a:ext>
            </a:extLst>
          </p:cNvPr>
          <p:cNvSpPr/>
          <p:nvPr/>
        </p:nvSpPr>
        <p:spPr>
          <a:xfrm>
            <a:off x="2932358" y="8994520"/>
            <a:ext cx="1745343" cy="648000"/>
          </a:xfrm>
          <a:prstGeom prst="roundRect">
            <a:avLst>
              <a:gd name="adj" fmla="val 8308"/>
            </a:avLst>
          </a:prstGeom>
          <a:gradFill flip="none"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lin ang="16200000" scaled="1"/>
            <a:tileRect/>
          </a:gradFill>
          <a:ln w="12700" cap="flat" cmpd="sng" algn="ctr">
            <a:solidFill>
              <a:schemeClr val="bg1">
                <a:lumMod val="50000"/>
              </a:schemeClr>
            </a:solidFill>
            <a:prstDash val="sysDot"/>
          </a:ln>
          <a:effectLst/>
        </p:spPr>
        <p:txBody>
          <a:bodyPr vert="horz" wrap="square" lIns="64806" tIns="10801" rIns="64806" bIns="10801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2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itchFamily="34" charset="0"/>
                <a:cs typeface="Calibri" pitchFamily="34" charset="0"/>
              </a:rPr>
              <a:t>Rooms-Information Microservice</a:t>
            </a:r>
          </a:p>
        </p:txBody>
      </p:sp>
      <p:pic>
        <p:nvPicPr>
          <p:cNvPr id="119" name="Grafik 38">
            <a:extLst>
              <a:ext uri="{FF2B5EF4-FFF2-40B4-BE49-F238E27FC236}">
                <a16:creationId xmlns:a16="http://schemas.microsoft.com/office/drawing/2014/main" id="{430A2225-3208-1020-61CB-DEE32D81F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614" y="9048270"/>
            <a:ext cx="145061" cy="108601"/>
          </a:xfrm>
          <a:prstGeom prst="rect">
            <a:avLst/>
          </a:prstGeom>
        </p:spPr>
      </p:pic>
      <p:grpSp>
        <p:nvGrpSpPr>
          <p:cNvPr id="120" name="Gruppieren 49">
            <a:extLst>
              <a:ext uri="{FF2B5EF4-FFF2-40B4-BE49-F238E27FC236}">
                <a16:creationId xmlns:a16="http://schemas.microsoft.com/office/drawing/2014/main" id="{EE87E706-3A31-FE3E-AFE5-4E688D8F6383}"/>
              </a:ext>
            </a:extLst>
          </p:cNvPr>
          <p:cNvGrpSpPr/>
          <p:nvPr/>
        </p:nvGrpSpPr>
        <p:grpSpPr>
          <a:xfrm>
            <a:off x="4075009" y="9080022"/>
            <a:ext cx="519671" cy="520850"/>
            <a:chOff x="4072278" y="8662832"/>
            <a:chExt cx="519671" cy="520850"/>
          </a:xfrm>
        </p:grpSpPr>
        <p:grpSp>
          <p:nvGrpSpPr>
            <p:cNvPr id="121" name="Gruppieren 797">
              <a:extLst>
                <a:ext uri="{FF2B5EF4-FFF2-40B4-BE49-F238E27FC236}">
                  <a16:creationId xmlns:a16="http://schemas.microsoft.com/office/drawing/2014/main" id="{A3038D40-5C52-9ED8-EEF8-E0F3E4D2C777}"/>
                </a:ext>
              </a:extLst>
            </p:cNvPr>
            <p:cNvGrpSpPr/>
            <p:nvPr/>
          </p:nvGrpSpPr>
          <p:grpSpPr>
            <a:xfrm>
              <a:off x="4072278" y="8733842"/>
              <a:ext cx="519671" cy="449840"/>
              <a:chOff x="7840166" y="1427988"/>
              <a:chExt cx="1732083" cy="1499334"/>
            </a:xfrm>
          </p:grpSpPr>
          <p:grpSp>
            <p:nvGrpSpPr>
              <p:cNvPr id="123" name="Gruppieren 798">
                <a:extLst>
                  <a:ext uri="{FF2B5EF4-FFF2-40B4-BE49-F238E27FC236}">
                    <a16:creationId xmlns:a16="http://schemas.microsoft.com/office/drawing/2014/main" id="{07A83674-5E35-57A8-E9DA-1D38198FE733}"/>
                  </a:ext>
                </a:extLst>
              </p:cNvPr>
              <p:cNvGrpSpPr/>
              <p:nvPr/>
            </p:nvGrpSpPr>
            <p:grpSpPr>
              <a:xfrm>
                <a:off x="7840166" y="1427988"/>
                <a:ext cx="1732083" cy="1499334"/>
                <a:chOff x="5933892" y="1427988"/>
                <a:chExt cx="1732083" cy="1499334"/>
              </a:xfrm>
            </p:grpSpPr>
            <p:grpSp>
              <p:nvGrpSpPr>
                <p:cNvPr id="144" name="Gruppieren 802">
                  <a:extLst>
                    <a:ext uri="{FF2B5EF4-FFF2-40B4-BE49-F238E27FC236}">
                      <a16:creationId xmlns:a16="http://schemas.microsoft.com/office/drawing/2014/main" id="{FA38B3AA-53AA-C0F3-6AA2-F5EACB1BCFFC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6049526" y="1427988"/>
                  <a:ext cx="1342618" cy="842006"/>
                  <a:chOff x="8328248" y="1523525"/>
                  <a:chExt cx="1342618" cy="842006"/>
                </a:xfrm>
                <a:effectLst/>
              </p:grpSpPr>
              <p:grpSp>
                <p:nvGrpSpPr>
                  <p:cNvPr id="146" name="Gruppieren 804">
                    <a:extLst>
                      <a:ext uri="{FF2B5EF4-FFF2-40B4-BE49-F238E27FC236}">
                        <a16:creationId xmlns:a16="http://schemas.microsoft.com/office/drawing/2014/main" id="{51B2386B-B028-44D9-5EF4-33DF46A16F5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523525"/>
                    <a:ext cx="1183251" cy="842006"/>
                    <a:chOff x="8487615" y="1523525"/>
                    <a:chExt cx="1183251" cy="842006"/>
                  </a:xfrm>
                </p:grpSpPr>
                <p:sp>
                  <p:nvSpPr>
                    <p:cNvPr id="175" name="Box BG Black">
                      <a:extLst>
                        <a:ext uri="{FF2B5EF4-FFF2-40B4-BE49-F238E27FC236}">
                          <a16:creationId xmlns:a16="http://schemas.microsoft.com/office/drawing/2014/main" id="{7326FD76-5D37-114B-5B69-8B641ED229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615" y="1523525"/>
                      <a:ext cx="1183036" cy="842006"/>
                    </a:xfrm>
                    <a:prstGeom prst="round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grpSp>
                  <p:nvGrpSpPr>
                    <p:cNvPr id="176" name="Box Dock">
                      <a:extLst>
                        <a:ext uri="{FF2B5EF4-FFF2-40B4-BE49-F238E27FC236}">
                          <a16:creationId xmlns:a16="http://schemas.microsoft.com/office/drawing/2014/main" id="{9B9793EA-711B-4D13-52D7-5EB75CA5F615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9585412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83" name="Box Dock BB">
                        <a:extLst>
                          <a:ext uri="{FF2B5EF4-FFF2-40B4-BE49-F238E27FC236}">
                            <a16:creationId xmlns:a16="http://schemas.microsoft.com/office/drawing/2014/main" id="{8C98C0A8-91A4-08D2-930E-0A6CBE3A4607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85" name="Box Dock TT">
                        <a:extLst>
                          <a:ext uri="{FF2B5EF4-FFF2-40B4-BE49-F238E27FC236}">
                            <a16:creationId xmlns:a16="http://schemas.microsoft.com/office/drawing/2014/main" id="{47E897C5-0050-51F4-D46E-677DF29BD12E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86" name="Box Dock TM">
                        <a:extLst>
                          <a:ext uri="{FF2B5EF4-FFF2-40B4-BE49-F238E27FC236}">
                            <a16:creationId xmlns:a16="http://schemas.microsoft.com/office/drawing/2014/main" id="{25E7B861-8043-71C9-11BF-F3ABD906A9B5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87" name="Box Dock BM">
                        <a:extLst>
                          <a:ext uri="{FF2B5EF4-FFF2-40B4-BE49-F238E27FC236}">
                            <a16:creationId xmlns:a16="http://schemas.microsoft.com/office/drawing/2014/main" id="{766C6309-D3BE-9E20-2F90-C16D72CED50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88" name="Box Dock TM">
                        <a:extLst>
                          <a:ext uri="{FF2B5EF4-FFF2-40B4-BE49-F238E27FC236}">
                            <a16:creationId xmlns:a16="http://schemas.microsoft.com/office/drawing/2014/main" id="{A0BC3C6F-1704-2FA1-687B-0ECAE8D44264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77" name="Box Dock">
                      <a:extLst>
                        <a:ext uri="{FF2B5EF4-FFF2-40B4-BE49-F238E27FC236}">
                          <a16:creationId xmlns:a16="http://schemas.microsoft.com/office/drawing/2014/main" id="{8D6E18A1-DA65-C251-4861-ABC203C8B9DA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487615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78" name="Box Dock BB">
                        <a:extLst>
                          <a:ext uri="{FF2B5EF4-FFF2-40B4-BE49-F238E27FC236}">
                            <a16:creationId xmlns:a16="http://schemas.microsoft.com/office/drawing/2014/main" id="{E8679836-851E-4803-11DA-E42CB4184569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79" name="Box Dock TT">
                        <a:extLst>
                          <a:ext uri="{FF2B5EF4-FFF2-40B4-BE49-F238E27FC236}">
                            <a16:creationId xmlns:a16="http://schemas.microsoft.com/office/drawing/2014/main" id="{9A4AA0C6-8679-321B-8B79-37B9B5F91223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80" name="Box Dock TM">
                        <a:extLst>
                          <a:ext uri="{FF2B5EF4-FFF2-40B4-BE49-F238E27FC236}">
                            <a16:creationId xmlns:a16="http://schemas.microsoft.com/office/drawing/2014/main" id="{66C04F4E-D504-4C79-2842-08BE0529CB0C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81" name="Box Dock BM">
                        <a:extLst>
                          <a:ext uri="{FF2B5EF4-FFF2-40B4-BE49-F238E27FC236}">
                            <a16:creationId xmlns:a16="http://schemas.microsoft.com/office/drawing/2014/main" id="{2E1C3A52-23AD-ECA7-40E6-845A6DB3E5DD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82" name="Box Dock TM">
                        <a:extLst>
                          <a:ext uri="{FF2B5EF4-FFF2-40B4-BE49-F238E27FC236}">
                            <a16:creationId xmlns:a16="http://schemas.microsoft.com/office/drawing/2014/main" id="{BB7A2444-0CE6-E542-8348-D52C127333AA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7" name="Box Dock">
                    <a:extLst>
                      <a:ext uri="{FF2B5EF4-FFF2-40B4-BE49-F238E27FC236}">
                        <a16:creationId xmlns:a16="http://schemas.microsoft.com/office/drawing/2014/main" id="{FA6AAD81-A281-1517-4D5A-1A3CCE963E7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6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69" name="DAL Dock BB">
                      <a:extLst>
                        <a:ext uri="{FF2B5EF4-FFF2-40B4-BE49-F238E27FC236}">
                          <a16:creationId xmlns:a16="http://schemas.microsoft.com/office/drawing/2014/main" id="{FD443549-F7DD-D5C5-AC22-14F3642BEE5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0" name="DAL Dock BM">
                      <a:extLst>
                        <a:ext uri="{FF2B5EF4-FFF2-40B4-BE49-F238E27FC236}">
                          <a16:creationId xmlns:a16="http://schemas.microsoft.com/office/drawing/2014/main" id="{B56BB4D9-AED6-9C90-7AB5-8CC14EFED48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" name="DAL Dock MM">
                      <a:extLst>
                        <a:ext uri="{FF2B5EF4-FFF2-40B4-BE49-F238E27FC236}">
                          <a16:creationId xmlns:a16="http://schemas.microsoft.com/office/drawing/2014/main" id="{381942A0-9635-852C-DCC6-85E07DF0E0A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3" name="DAL Dock TM">
                      <a:extLst>
                        <a:ext uri="{FF2B5EF4-FFF2-40B4-BE49-F238E27FC236}">
                          <a16:creationId xmlns:a16="http://schemas.microsoft.com/office/drawing/2014/main" id="{85711E96-BA66-694A-C8EE-F3DA8B80963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4" name="DAL Dock TT">
                      <a:extLst>
                        <a:ext uri="{FF2B5EF4-FFF2-40B4-BE49-F238E27FC236}">
                          <a16:creationId xmlns:a16="http://schemas.microsoft.com/office/drawing/2014/main" id="{B8AD9C6A-EC45-FB6B-2CB7-78B953B2D76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48" name="Gruppieren 806">
                    <a:extLst>
                      <a:ext uri="{FF2B5EF4-FFF2-40B4-BE49-F238E27FC236}">
                        <a16:creationId xmlns:a16="http://schemas.microsoft.com/office/drawing/2014/main" id="{DF1DDA12-7E93-FEF5-964A-A987E846FD0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569340"/>
                    <a:ext cx="486693" cy="750377"/>
                    <a:chOff x="8328248" y="1569340"/>
                    <a:chExt cx="486693" cy="750377"/>
                  </a:xfrm>
                </p:grpSpPr>
                <p:sp>
                  <p:nvSpPr>
                    <p:cNvPr id="152" name="PL BG Blue">
                      <a:extLst>
                        <a:ext uri="{FF2B5EF4-FFF2-40B4-BE49-F238E27FC236}">
                          <a16:creationId xmlns:a16="http://schemas.microsoft.com/office/drawing/2014/main" id="{F1EA621C-AACE-2DB8-F221-10446FEF4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8248" y="1569340"/>
                      <a:ext cx="486693" cy="750377"/>
                    </a:xfrm>
                    <a:prstGeom prst="roundRect">
                      <a:avLst>
                        <a:gd name="adj" fmla="val 26461"/>
                      </a:avLst>
                    </a:prstGeom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vert270" wrap="none" lIns="0" tIns="0" rIns="0" bIns="0" rtlCol="0" anchor="t"/>
                    <a:lstStyle/>
                    <a:p>
                      <a:pPr algn="ctr" defTabSz="274320">
                        <a:defRPr/>
                      </a:pPr>
                      <a:r>
                        <a:rPr lang="en-US" sz="360" b="1" kern="100" spc="-15">
                          <a:solidFill>
                            <a:prstClr val="white"/>
                          </a:solidFill>
                          <a:latin typeface="Calibri"/>
                        </a:rPr>
                        <a:t>SQL API</a:t>
                      </a:r>
                    </a:p>
                  </p:txBody>
                </p:sp>
                <p:grpSp>
                  <p:nvGrpSpPr>
                    <p:cNvPr id="153" name="Box Dock">
                      <a:extLst>
                        <a:ext uri="{FF2B5EF4-FFF2-40B4-BE49-F238E27FC236}">
                          <a16:creationId xmlns:a16="http://schemas.microsoft.com/office/drawing/2014/main" id="{EE08639C-3BFF-B7E0-D8EF-88F10ED9DC2E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328248" y="1686106"/>
                      <a:ext cx="85454" cy="516853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54" name="PL Dock BB">
                        <a:extLst>
                          <a:ext uri="{FF2B5EF4-FFF2-40B4-BE49-F238E27FC236}">
                            <a16:creationId xmlns:a16="http://schemas.microsoft.com/office/drawing/2014/main" id="{C07FD0E6-F9E3-4823-56A3-9D64C0A062C5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5" name="PL Dock BM">
                        <a:extLst>
                          <a:ext uri="{FF2B5EF4-FFF2-40B4-BE49-F238E27FC236}">
                            <a16:creationId xmlns:a16="http://schemas.microsoft.com/office/drawing/2014/main" id="{4FECB650-1D04-355D-F330-05DA959EE190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6" name="PL Dock MM">
                        <a:extLst>
                          <a:ext uri="{FF2B5EF4-FFF2-40B4-BE49-F238E27FC236}">
                            <a16:creationId xmlns:a16="http://schemas.microsoft.com/office/drawing/2014/main" id="{9D461121-E1D7-FAE1-5E3B-1BE549416C50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6" name="PL Dock TM">
                        <a:extLst>
                          <a:ext uri="{FF2B5EF4-FFF2-40B4-BE49-F238E27FC236}">
                            <a16:creationId xmlns:a16="http://schemas.microsoft.com/office/drawing/2014/main" id="{9A34FEC7-AC48-B37C-B2E2-5A197D5BCB3A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7" name="PL Dock TT">
                        <a:extLst>
                          <a:ext uri="{FF2B5EF4-FFF2-40B4-BE49-F238E27FC236}">
                            <a16:creationId xmlns:a16="http://schemas.microsoft.com/office/drawing/2014/main" id="{E938AE43-F68D-873C-BADE-96CB40F95481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9" name="BLL">
                    <a:extLst>
                      <a:ext uri="{FF2B5EF4-FFF2-40B4-BE49-F238E27FC236}">
                        <a16:creationId xmlns:a16="http://schemas.microsoft.com/office/drawing/2014/main" id="{46F99BDF-D808-637F-7D81-73639E7BE66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8590275" y="1632089"/>
                    <a:ext cx="977716" cy="624878"/>
                    <a:chOff x="8590275" y="1632089"/>
                    <a:chExt cx="977716" cy="624878"/>
                  </a:xfrm>
                </p:grpSpPr>
                <p:sp>
                  <p:nvSpPr>
                    <p:cNvPr id="150" name="BLL BG White">
                      <a:extLst>
                        <a:ext uri="{FF2B5EF4-FFF2-40B4-BE49-F238E27FC236}">
                          <a16:creationId xmlns:a16="http://schemas.microsoft.com/office/drawing/2014/main" id="{C5130F80-5459-AC4A-AC1E-FB4250D9DA9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590275" y="1632089"/>
                      <a:ext cx="977716" cy="624878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51" name="BLL BG White">
                      <a:extLst>
                        <a:ext uri="{FF2B5EF4-FFF2-40B4-BE49-F238E27FC236}">
                          <a16:creationId xmlns:a16="http://schemas.microsoft.com/office/drawing/2014/main" id="{7614116E-2178-FE5C-5679-129189ACD3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616672" y="1654783"/>
                      <a:ext cx="924923" cy="579490"/>
                    </a:xfrm>
                    <a:prstGeom prst="roundRect">
                      <a:avLst/>
                    </a:prstGeom>
                    <a:noFill/>
                    <a:ln>
                      <a:solidFill>
                        <a:srgbClr val="C52EBE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145" name="Textfeld 803">
                  <a:extLst>
                    <a:ext uri="{FF2B5EF4-FFF2-40B4-BE49-F238E27FC236}">
                      <a16:creationId xmlns:a16="http://schemas.microsoft.com/office/drawing/2014/main" id="{D8DAA17C-6D39-329C-423B-A648BDC0C9B5}"/>
                    </a:ext>
                  </a:extLst>
                </p:cNvPr>
                <p:cNvSpPr txBox="1"/>
                <p:nvPr/>
              </p:nvSpPr>
              <p:spPr>
                <a:xfrm>
                  <a:off x="5933892" y="2287032"/>
                  <a:ext cx="1732083" cy="64029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lnSpc>
                      <a:spcPct val="90000"/>
                    </a:lnSpc>
                    <a:defRPr sz="12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 pitchFamily="34" charset="0"/>
                      <a:cs typeface="Calibri" pitchFamily="34" charset="0"/>
                    </a:defRPr>
                  </a:lvl1pPr>
                </a:lstStyle>
                <a:p>
                  <a:pPr defTabSz="274320">
                    <a:defRPr/>
                  </a:pPr>
                  <a:r>
                    <a:rPr lang="en-US" sz="360" dirty="0"/>
                    <a:t>Rooms-Information DB</a:t>
                  </a:r>
                </a:p>
              </p:txBody>
            </p:sp>
          </p:grpSp>
          <p:grpSp>
            <p:nvGrpSpPr>
              <p:cNvPr id="124" name="Gruppieren 799">
                <a:extLst>
                  <a:ext uri="{FF2B5EF4-FFF2-40B4-BE49-F238E27FC236}">
                    <a16:creationId xmlns:a16="http://schemas.microsoft.com/office/drawing/2014/main" id="{C2F0E81D-7C99-1341-0606-34768116EF97}"/>
                  </a:ext>
                </a:extLst>
              </p:cNvPr>
              <p:cNvGrpSpPr/>
              <p:nvPr/>
            </p:nvGrpSpPr>
            <p:grpSpPr>
              <a:xfrm>
                <a:off x="8425454" y="1671887"/>
                <a:ext cx="577723" cy="365719"/>
                <a:chOff x="9003066" y="2123465"/>
                <a:chExt cx="635495" cy="402291"/>
              </a:xfrm>
            </p:grpSpPr>
            <p:sp>
              <p:nvSpPr>
                <p:cNvPr id="142" name="Flussdiagramm: Magnetplattenspeicher 800">
                  <a:extLst>
                    <a:ext uri="{FF2B5EF4-FFF2-40B4-BE49-F238E27FC236}">
                      <a16:creationId xmlns:a16="http://schemas.microsoft.com/office/drawing/2014/main" id="{A578CD87-63DC-7E02-E9C0-6816034A9290}"/>
                    </a:ext>
                  </a:extLst>
                </p:cNvPr>
                <p:cNvSpPr/>
                <p:nvPr/>
              </p:nvSpPr>
              <p:spPr bwMode="gray">
                <a:xfrm>
                  <a:off x="9003066" y="2123465"/>
                  <a:ext cx="635495" cy="402291"/>
                </a:xfrm>
                <a:prstGeom prst="flowChartMagneticDisk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27432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42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143" name="Grafik 801">
                  <a:extLst>
                    <a:ext uri="{FF2B5EF4-FFF2-40B4-BE49-F238E27FC236}">
                      <a16:creationId xmlns:a16="http://schemas.microsoft.com/office/drawing/2014/main" id="{896F8F0A-4246-D3C7-D21B-8678542DB4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85783" y="2333931"/>
                  <a:ext cx="497677" cy="12682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2" name="Grafik 835">
              <a:extLst>
                <a:ext uri="{FF2B5EF4-FFF2-40B4-BE49-F238E27FC236}">
                  <a16:creationId xmlns:a16="http://schemas.microsoft.com/office/drawing/2014/main" id="{18D191D3-DB2E-9DD4-EB96-FBE24AB80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7404" y="8662832"/>
              <a:ext cx="154370" cy="137303"/>
            </a:xfrm>
            <a:prstGeom prst="rect">
              <a:avLst/>
            </a:prstGeom>
          </p:spPr>
        </p:pic>
      </p:grpSp>
      <p:cxnSp>
        <p:nvCxnSpPr>
          <p:cNvPr id="577" name="Gerade Verbindung mit Pfeil 13">
            <a:extLst>
              <a:ext uri="{FF2B5EF4-FFF2-40B4-BE49-F238E27FC236}">
                <a16:creationId xmlns:a16="http://schemas.microsoft.com/office/drawing/2014/main" id="{2A04AB80-7DEF-AB68-2155-DC52BB0A18E6}"/>
              </a:ext>
            </a:extLst>
          </p:cNvPr>
          <p:cNvCxnSpPr>
            <a:cxnSpLocks/>
            <a:stCxn id="1041" idx="3"/>
            <a:endCxn id="156" idx="1"/>
          </p:cNvCxnSpPr>
          <p:nvPr/>
        </p:nvCxnSpPr>
        <p:spPr>
          <a:xfrm>
            <a:off x="3452160" y="9276473"/>
            <a:ext cx="657542" cy="873"/>
          </a:xfrm>
          <a:prstGeom prst="bentConnector3">
            <a:avLst>
              <a:gd name="adj1" fmla="val 50000"/>
            </a:avLst>
          </a:prstGeom>
          <a:ln w="12700">
            <a:solidFill>
              <a:srgbClr val="FF07A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Cube 56">
            <a:extLst>
              <a:ext uri="{FF2B5EF4-FFF2-40B4-BE49-F238E27FC236}">
                <a16:creationId xmlns:a16="http://schemas.microsoft.com/office/drawing/2014/main" id="{F0C73141-0E02-2B07-F290-45A3555D86DC}"/>
              </a:ext>
            </a:extLst>
          </p:cNvPr>
          <p:cNvSpPr/>
          <p:nvPr/>
        </p:nvSpPr>
        <p:spPr>
          <a:xfrm rot="16200000">
            <a:off x="2667092" y="9299831"/>
            <a:ext cx="444593" cy="74366"/>
          </a:xfrm>
          <a:prstGeom prst="cube">
            <a:avLst>
              <a:gd name="adj" fmla="val 7525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274320"/>
            <a:r>
              <a:rPr lang="de-DE" sz="360" b="1" kern="100" spc="-15">
                <a:solidFill>
                  <a:prstClr val="white"/>
                </a:solidFill>
                <a:latin typeface="Calibri"/>
              </a:rPr>
              <a:t>Load Balancer</a:t>
            </a:r>
          </a:p>
        </p:txBody>
      </p:sp>
      <p:grpSp>
        <p:nvGrpSpPr>
          <p:cNvPr id="580" name="Gruppieren 1229">
            <a:extLst>
              <a:ext uri="{FF2B5EF4-FFF2-40B4-BE49-F238E27FC236}">
                <a16:creationId xmlns:a16="http://schemas.microsoft.com/office/drawing/2014/main" id="{844E988F-0DF3-6AE4-7C56-E5FEAE3C0B4C}"/>
              </a:ext>
            </a:extLst>
          </p:cNvPr>
          <p:cNvGrpSpPr/>
          <p:nvPr/>
        </p:nvGrpSpPr>
        <p:grpSpPr>
          <a:xfrm>
            <a:off x="2920854" y="9150162"/>
            <a:ext cx="677038" cy="432836"/>
            <a:chOff x="5621281" y="1427988"/>
            <a:chExt cx="2256594" cy="1442659"/>
          </a:xfrm>
        </p:grpSpPr>
        <p:grpSp>
          <p:nvGrpSpPr>
            <p:cNvPr id="581" name="Gruppieren 1230">
              <a:extLst>
                <a:ext uri="{FF2B5EF4-FFF2-40B4-BE49-F238E27FC236}">
                  <a16:creationId xmlns:a16="http://schemas.microsoft.com/office/drawing/2014/main" id="{B0D163CB-654B-3087-51B1-6ED90F958C28}"/>
                </a:ext>
              </a:extLst>
            </p:cNvPr>
            <p:cNvGrpSpPr/>
            <p:nvPr/>
          </p:nvGrpSpPr>
          <p:grpSpPr>
            <a:xfrm>
              <a:off x="5621281" y="1427988"/>
              <a:ext cx="2256594" cy="1442659"/>
              <a:chOff x="5621281" y="1427988"/>
              <a:chExt cx="2256594" cy="1442659"/>
            </a:xfrm>
          </p:grpSpPr>
          <p:grpSp>
            <p:nvGrpSpPr>
              <p:cNvPr id="756" name="Gruppieren 1232">
                <a:extLst>
                  <a:ext uri="{FF2B5EF4-FFF2-40B4-BE49-F238E27FC236}">
                    <a16:creationId xmlns:a16="http://schemas.microsoft.com/office/drawing/2014/main" id="{3F0CE3D1-DCCA-60BC-018B-291C7B1FB3F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49526" y="1427988"/>
                <a:ext cx="1342618" cy="842006"/>
                <a:chOff x="8328248" y="1523525"/>
                <a:chExt cx="1342618" cy="842006"/>
              </a:xfrm>
              <a:effectLst/>
            </p:grpSpPr>
            <p:grpSp>
              <p:nvGrpSpPr>
                <p:cNvPr id="967" name="Gruppieren 1234">
                  <a:extLst>
                    <a:ext uri="{FF2B5EF4-FFF2-40B4-BE49-F238E27FC236}">
                      <a16:creationId xmlns:a16="http://schemas.microsoft.com/office/drawing/2014/main" id="{807F3EEC-FC2E-0F61-9322-7D93CBEAB6B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523525"/>
                  <a:ext cx="1183251" cy="842006"/>
                  <a:chOff x="8487615" y="1523525"/>
                  <a:chExt cx="1183251" cy="842006"/>
                </a:xfrm>
              </p:grpSpPr>
              <p:sp>
                <p:nvSpPr>
                  <p:cNvPr id="1029" name="Box BG Black">
                    <a:extLst>
                      <a:ext uri="{FF2B5EF4-FFF2-40B4-BE49-F238E27FC236}">
                        <a16:creationId xmlns:a16="http://schemas.microsoft.com/office/drawing/2014/main" id="{A4BB6A8B-A8C1-54A1-2B1F-B38DBE7C0953}"/>
                      </a:ext>
                    </a:extLst>
                  </p:cNvPr>
                  <p:cNvSpPr/>
                  <p:nvPr/>
                </p:nvSpPr>
                <p:spPr>
                  <a:xfrm>
                    <a:off x="8487615" y="1523525"/>
                    <a:ext cx="1183036" cy="84200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240" err="1">
                        <a:solidFill>
                          <a:prstClr val="black"/>
                        </a:solidFill>
                        <a:latin typeface="Calibri"/>
                      </a:rPr>
                      <a:t>Ç</a:t>
                    </a:r>
                    <a:r>
                      <a:rPr lang="en-US" sz="240">
                        <a:solidFill>
                          <a:prstClr val="black"/>
                        </a:solidFill>
                        <a:latin typeface="Calibri"/>
                      </a:rPr>
                      <a:t>√</a:t>
                    </a:r>
                  </a:p>
                </p:txBody>
              </p:sp>
              <p:grpSp>
                <p:nvGrpSpPr>
                  <p:cNvPr id="1030" name="Box Dock">
                    <a:extLst>
                      <a:ext uri="{FF2B5EF4-FFF2-40B4-BE49-F238E27FC236}">
                        <a16:creationId xmlns:a16="http://schemas.microsoft.com/office/drawing/2014/main" id="{3E897C03-758D-E2B3-9F2E-06A2883C6864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85412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037" name="Box Dock BB">
                      <a:extLst>
                        <a:ext uri="{FF2B5EF4-FFF2-40B4-BE49-F238E27FC236}">
                          <a16:creationId xmlns:a16="http://schemas.microsoft.com/office/drawing/2014/main" id="{FA5C38FB-1178-4D60-6674-C1252C015F4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8" name="Box Dock TT">
                      <a:extLst>
                        <a:ext uri="{FF2B5EF4-FFF2-40B4-BE49-F238E27FC236}">
                          <a16:creationId xmlns:a16="http://schemas.microsoft.com/office/drawing/2014/main" id="{8E0FF133-9083-193B-422B-602EA89F9FA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9" name="Box Dock TM">
                      <a:extLst>
                        <a:ext uri="{FF2B5EF4-FFF2-40B4-BE49-F238E27FC236}">
                          <a16:creationId xmlns:a16="http://schemas.microsoft.com/office/drawing/2014/main" id="{5210ECBB-7208-0F6D-7282-A7A0F26738E8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40" name="Box Dock BM">
                      <a:extLst>
                        <a:ext uri="{FF2B5EF4-FFF2-40B4-BE49-F238E27FC236}">
                          <a16:creationId xmlns:a16="http://schemas.microsoft.com/office/drawing/2014/main" id="{1EAD12D7-5EEC-567F-9E8C-993CD69F0D6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41" name="Box Dock TM">
                      <a:extLst>
                        <a:ext uri="{FF2B5EF4-FFF2-40B4-BE49-F238E27FC236}">
                          <a16:creationId xmlns:a16="http://schemas.microsoft.com/office/drawing/2014/main" id="{74F9C33A-0388-1C60-9742-1955DE17880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031" name="Box Dock">
                    <a:extLst>
                      <a:ext uri="{FF2B5EF4-FFF2-40B4-BE49-F238E27FC236}">
                        <a16:creationId xmlns:a16="http://schemas.microsoft.com/office/drawing/2014/main" id="{32597764-04C2-FF2D-A50F-11EB32EC993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032" name="Box Dock BB">
                      <a:extLst>
                        <a:ext uri="{FF2B5EF4-FFF2-40B4-BE49-F238E27FC236}">
                          <a16:creationId xmlns:a16="http://schemas.microsoft.com/office/drawing/2014/main" id="{F86FADAD-CD66-E00E-783B-10F94D9EA17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3" name="Box Dock TT">
                      <a:extLst>
                        <a:ext uri="{FF2B5EF4-FFF2-40B4-BE49-F238E27FC236}">
                          <a16:creationId xmlns:a16="http://schemas.microsoft.com/office/drawing/2014/main" id="{96B8B28B-2089-E9FE-D951-53454A6F52A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4" name="Box Dock TM">
                      <a:extLst>
                        <a:ext uri="{FF2B5EF4-FFF2-40B4-BE49-F238E27FC236}">
                          <a16:creationId xmlns:a16="http://schemas.microsoft.com/office/drawing/2014/main" id="{BEDF0131-B185-1F42-2C58-9619DFFBA81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5" name="Box Dock BM">
                      <a:extLst>
                        <a:ext uri="{FF2B5EF4-FFF2-40B4-BE49-F238E27FC236}">
                          <a16:creationId xmlns:a16="http://schemas.microsoft.com/office/drawing/2014/main" id="{EF19C2C6-6315-0D92-9D77-067B257F118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6" name="Box Dock TM">
                      <a:extLst>
                        <a:ext uri="{FF2B5EF4-FFF2-40B4-BE49-F238E27FC236}">
                          <a16:creationId xmlns:a16="http://schemas.microsoft.com/office/drawing/2014/main" id="{F24C4B8D-F15F-F520-9716-9A2EBB753FE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968" name="Gruppieren 1236">
                  <a:extLst>
                    <a:ext uri="{FF2B5EF4-FFF2-40B4-BE49-F238E27FC236}">
                      <a16:creationId xmlns:a16="http://schemas.microsoft.com/office/drawing/2014/main" id="{EC380EE8-4433-2FD7-7419-5D31C878044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5471" y="1569340"/>
                  <a:ext cx="283804" cy="750377"/>
                  <a:chOff x="9345471" y="1569340"/>
                  <a:chExt cx="283804" cy="750377"/>
                </a:xfrm>
              </p:grpSpPr>
              <p:sp>
                <p:nvSpPr>
                  <p:cNvPr id="1022" name="Box BG Black">
                    <a:extLst>
                      <a:ext uri="{FF2B5EF4-FFF2-40B4-BE49-F238E27FC236}">
                        <a16:creationId xmlns:a16="http://schemas.microsoft.com/office/drawing/2014/main" id="{9270371B-EB14-4099-84FE-605EE978CE09}"/>
                      </a:ext>
                    </a:extLst>
                  </p:cNvPr>
                  <p:cNvSpPr/>
                  <p:nvPr/>
                </p:nvSpPr>
                <p:spPr>
                  <a:xfrm>
                    <a:off x="9345471" y="1569340"/>
                    <a:ext cx="283804" cy="750377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604A7B"/>
                      </a:gs>
                      <a:gs pos="100000">
                        <a:srgbClr val="FF07ED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vert="vert270" lIns="10801" rtlCol="0" anchor="t"/>
                  <a:lstStyle/>
                  <a:p>
                    <a:pPr algn="ctr" defTabSz="274320">
                      <a:defRPr/>
                    </a:pPr>
                    <a:endParaRPr lang="en-US" sz="390" b="1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1023" name="Box Dock">
                    <a:extLst>
                      <a:ext uri="{FF2B5EF4-FFF2-40B4-BE49-F238E27FC236}">
                        <a16:creationId xmlns:a16="http://schemas.microsoft.com/office/drawing/2014/main" id="{A5D40E10-8DA6-83A2-1605-F895CDE52673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024" name="DAL Dock BB">
                      <a:extLst>
                        <a:ext uri="{FF2B5EF4-FFF2-40B4-BE49-F238E27FC236}">
                          <a16:creationId xmlns:a16="http://schemas.microsoft.com/office/drawing/2014/main" id="{6EF2487B-3953-5756-BF01-F86640C48FB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5" name="DAL Dock BM">
                      <a:extLst>
                        <a:ext uri="{FF2B5EF4-FFF2-40B4-BE49-F238E27FC236}">
                          <a16:creationId xmlns:a16="http://schemas.microsoft.com/office/drawing/2014/main" id="{95FA7B7B-6AC2-1DA5-54D2-2EEB238BFC2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6" name="DAL Dock MM">
                      <a:extLst>
                        <a:ext uri="{FF2B5EF4-FFF2-40B4-BE49-F238E27FC236}">
                          <a16:creationId xmlns:a16="http://schemas.microsoft.com/office/drawing/2014/main" id="{AC702625-8EB2-021E-C2FB-CB7E48A79F5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7" name="DAL Dock TM">
                      <a:extLst>
                        <a:ext uri="{FF2B5EF4-FFF2-40B4-BE49-F238E27FC236}">
                          <a16:creationId xmlns:a16="http://schemas.microsoft.com/office/drawing/2014/main" id="{B894FCA4-900F-647C-B7F7-35884798F84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8" name="DAL Dock TT">
                      <a:extLst>
                        <a:ext uri="{FF2B5EF4-FFF2-40B4-BE49-F238E27FC236}">
                          <a16:creationId xmlns:a16="http://schemas.microsoft.com/office/drawing/2014/main" id="{F3A3A1B2-9AC0-4E16-DD39-7BB87C39277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969" name="Gruppieren 1237">
                  <a:extLst>
                    <a:ext uri="{FF2B5EF4-FFF2-40B4-BE49-F238E27FC236}">
                      <a16:creationId xmlns:a16="http://schemas.microsoft.com/office/drawing/2014/main" id="{8D6E8ADC-6D0B-B6B1-AC63-7325A5A6301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569340"/>
                  <a:ext cx="486693" cy="750377"/>
                  <a:chOff x="8328248" y="1569340"/>
                  <a:chExt cx="486693" cy="750377"/>
                </a:xfrm>
              </p:grpSpPr>
              <p:sp>
                <p:nvSpPr>
                  <p:cNvPr id="1015" name="PL BG Blue">
                    <a:extLst>
                      <a:ext uri="{FF2B5EF4-FFF2-40B4-BE49-F238E27FC236}">
                        <a16:creationId xmlns:a16="http://schemas.microsoft.com/office/drawing/2014/main" id="{DB644605-70AA-7C4B-FFCE-C286B8317C86}"/>
                      </a:ext>
                    </a:extLst>
                  </p:cNvPr>
                  <p:cNvSpPr/>
                  <p:nvPr/>
                </p:nvSpPr>
                <p:spPr>
                  <a:xfrm>
                    <a:off x="8328248" y="1569340"/>
                    <a:ext cx="486693" cy="750377"/>
                  </a:xfrm>
                  <a:prstGeom prst="roundRect">
                    <a:avLst>
                      <a:gd name="adj" fmla="val 26461"/>
                    </a:avLst>
                  </a:prstGeom>
                  <a:gradFill flip="none" rotWithShape="1">
                    <a:gsLst>
                      <a:gs pos="0">
                        <a:srgbClr val="00B0F0">
                          <a:shade val="30000"/>
                          <a:satMod val="115000"/>
                        </a:srgbClr>
                      </a:gs>
                      <a:gs pos="100000">
                        <a:srgbClr val="00B0F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vert270" wrap="none" lIns="0" tIns="0" rIns="0" bIns="0" rtlCol="0" anchor="t"/>
                  <a:lstStyle/>
                  <a:p>
                    <a:pPr algn="ctr" defTabSz="274320">
                      <a:defRPr/>
                    </a:pPr>
                    <a:r>
                      <a:rPr lang="en-US" sz="360" b="1" kern="100" spc="-15">
                        <a:solidFill>
                          <a:prstClr val="white"/>
                        </a:solidFill>
                        <a:latin typeface="Calibri"/>
                      </a:rPr>
                      <a:t>HTTP API</a:t>
                    </a:r>
                  </a:p>
                </p:txBody>
              </p:sp>
              <p:grpSp>
                <p:nvGrpSpPr>
                  <p:cNvPr id="1016" name="Box Dock">
                    <a:extLst>
                      <a:ext uri="{FF2B5EF4-FFF2-40B4-BE49-F238E27FC236}">
                        <a16:creationId xmlns:a16="http://schemas.microsoft.com/office/drawing/2014/main" id="{C9DDCD77-1F23-AB95-0ED0-CE6F8405009F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017" name="PL Dock BB">
                      <a:extLst>
                        <a:ext uri="{FF2B5EF4-FFF2-40B4-BE49-F238E27FC236}">
                          <a16:creationId xmlns:a16="http://schemas.microsoft.com/office/drawing/2014/main" id="{0705BDF4-A51A-5E3F-88C0-D7B2F188CE3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18" name="PL Dock BM">
                      <a:extLst>
                        <a:ext uri="{FF2B5EF4-FFF2-40B4-BE49-F238E27FC236}">
                          <a16:creationId xmlns:a16="http://schemas.microsoft.com/office/drawing/2014/main" id="{B407C773-EC75-FBF6-EB5A-B624AA82A80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19" name="PL Dock MM">
                      <a:extLst>
                        <a:ext uri="{FF2B5EF4-FFF2-40B4-BE49-F238E27FC236}">
                          <a16:creationId xmlns:a16="http://schemas.microsoft.com/office/drawing/2014/main" id="{03C51348-0E1D-C6F3-6CEE-595036E8453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0" name="PL Dock TM">
                      <a:extLst>
                        <a:ext uri="{FF2B5EF4-FFF2-40B4-BE49-F238E27FC236}">
                          <a16:creationId xmlns:a16="http://schemas.microsoft.com/office/drawing/2014/main" id="{268AA893-B3E1-C398-995A-7FF2E7FDBF2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1" name="PL Dock TT">
                      <a:extLst>
                        <a:ext uri="{FF2B5EF4-FFF2-40B4-BE49-F238E27FC236}">
                          <a16:creationId xmlns:a16="http://schemas.microsoft.com/office/drawing/2014/main" id="{5B41747B-949F-B33E-B720-ED4C4C1D6AD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970" name="BLL">
                  <a:extLst>
                    <a:ext uri="{FF2B5EF4-FFF2-40B4-BE49-F238E27FC236}">
                      <a16:creationId xmlns:a16="http://schemas.microsoft.com/office/drawing/2014/main" id="{23E2BC68-7BCF-A104-8230-85681B022293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590275" y="1632089"/>
                  <a:ext cx="977716" cy="624878"/>
                  <a:chOff x="8590275" y="1632089"/>
                  <a:chExt cx="977716" cy="624878"/>
                </a:xfrm>
              </p:grpSpPr>
              <p:sp>
                <p:nvSpPr>
                  <p:cNvPr id="1013" name="BLL BG White">
                    <a:extLst>
                      <a:ext uri="{FF2B5EF4-FFF2-40B4-BE49-F238E27FC236}">
                        <a16:creationId xmlns:a16="http://schemas.microsoft.com/office/drawing/2014/main" id="{C9B95C5A-8246-7B20-31C6-401D93B8E7B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590275" y="1632089"/>
                    <a:ext cx="977716" cy="62487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4" name="BLL BG White">
                    <a:extLst>
                      <a:ext uri="{FF2B5EF4-FFF2-40B4-BE49-F238E27FC236}">
                        <a16:creationId xmlns:a16="http://schemas.microsoft.com/office/drawing/2014/main" id="{C889566C-0F6E-61E1-680F-5218E876FCC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616672" y="1654783"/>
                    <a:ext cx="924923" cy="579490"/>
                  </a:xfrm>
                  <a:prstGeom prst="roundRect">
                    <a:avLst/>
                  </a:prstGeom>
                  <a:noFill/>
                  <a:ln>
                    <a:solidFill>
                      <a:srgbClr val="FF9C4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853" name="Textfeld 1233">
                <a:extLst>
                  <a:ext uri="{FF2B5EF4-FFF2-40B4-BE49-F238E27FC236}">
                    <a16:creationId xmlns:a16="http://schemas.microsoft.com/office/drawing/2014/main" id="{670FB08E-4566-25EB-C76B-3CC74655CEF9}"/>
                  </a:ext>
                </a:extLst>
              </p:cNvPr>
              <p:cNvSpPr txBox="1"/>
              <p:nvPr/>
            </p:nvSpPr>
            <p:spPr>
              <a:xfrm>
                <a:off x="5621281" y="2230357"/>
                <a:ext cx="2256594" cy="64029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itchFamily="34" charset="0"/>
                    <a:cs typeface="Calibri" pitchFamily="34" charset="0"/>
                  </a:defRPr>
                </a:lvl1pPr>
              </a:lstStyle>
              <a:p>
                <a:pPr defTabSz="274320">
                  <a:defRPr/>
                </a:pPr>
                <a:r>
                  <a:rPr lang="en-US" sz="360" dirty="0"/>
                  <a:t>Rooms-Information Service</a:t>
                </a:r>
              </a:p>
            </p:txBody>
          </p:sp>
        </p:grpSp>
        <p:pic>
          <p:nvPicPr>
            <p:cNvPr id="755" name="Grafik 1231">
              <a:extLst>
                <a:ext uri="{FF2B5EF4-FFF2-40B4-BE49-F238E27FC236}">
                  <a16:creationId xmlns:a16="http://schemas.microsoft.com/office/drawing/2014/main" id="{3C0AD68B-1631-4294-92CD-39DDE79B5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8593" y="1621122"/>
              <a:ext cx="457576" cy="455738"/>
            </a:xfrm>
            <a:prstGeom prst="rect">
              <a:avLst/>
            </a:prstGeom>
          </p:spPr>
        </p:pic>
      </p:grpSp>
      <p:grpSp>
        <p:nvGrpSpPr>
          <p:cNvPr id="1042" name="Gruppieren 50">
            <a:extLst>
              <a:ext uri="{FF2B5EF4-FFF2-40B4-BE49-F238E27FC236}">
                <a16:creationId xmlns:a16="http://schemas.microsoft.com/office/drawing/2014/main" id="{E3EFC5B3-6378-1EE4-2ACA-AA8DD6DF9DD0}"/>
              </a:ext>
            </a:extLst>
          </p:cNvPr>
          <p:cNvGrpSpPr/>
          <p:nvPr/>
        </p:nvGrpSpPr>
        <p:grpSpPr>
          <a:xfrm>
            <a:off x="4813455" y="9152936"/>
            <a:ext cx="477071" cy="475041"/>
            <a:chOff x="4094703" y="8179006"/>
            <a:chExt cx="477071" cy="475041"/>
          </a:xfrm>
        </p:grpSpPr>
        <p:grpSp>
          <p:nvGrpSpPr>
            <p:cNvPr id="1043" name="Gruppieren 756">
              <a:extLst>
                <a:ext uri="{FF2B5EF4-FFF2-40B4-BE49-F238E27FC236}">
                  <a16:creationId xmlns:a16="http://schemas.microsoft.com/office/drawing/2014/main" id="{E0E0DABF-6732-5B90-1868-58E9E552535A}"/>
                </a:ext>
              </a:extLst>
            </p:cNvPr>
            <p:cNvGrpSpPr/>
            <p:nvPr/>
          </p:nvGrpSpPr>
          <p:grpSpPr>
            <a:xfrm>
              <a:off x="4094703" y="8204207"/>
              <a:ext cx="472428" cy="449840"/>
              <a:chOff x="9177878" y="1575730"/>
              <a:chExt cx="1574621" cy="1499334"/>
            </a:xfrm>
          </p:grpSpPr>
          <p:grpSp>
            <p:nvGrpSpPr>
              <p:cNvPr id="1045" name="Gruppieren 757">
                <a:extLst>
                  <a:ext uri="{FF2B5EF4-FFF2-40B4-BE49-F238E27FC236}">
                    <a16:creationId xmlns:a16="http://schemas.microsoft.com/office/drawing/2014/main" id="{C6F54980-F278-FC56-7506-33D38F653E86}"/>
                  </a:ext>
                </a:extLst>
              </p:cNvPr>
              <p:cNvGrpSpPr/>
              <p:nvPr/>
            </p:nvGrpSpPr>
            <p:grpSpPr>
              <a:xfrm>
                <a:off x="9177878" y="1575730"/>
                <a:ext cx="1574621" cy="1499334"/>
                <a:chOff x="7918897" y="1427988"/>
                <a:chExt cx="1574621" cy="1499334"/>
              </a:xfrm>
            </p:grpSpPr>
            <p:grpSp>
              <p:nvGrpSpPr>
                <p:cNvPr id="1047" name="Gruppieren 759">
                  <a:extLst>
                    <a:ext uri="{FF2B5EF4-FFF2-40B4-BE49-F238E27FC236}">
                      <a16:creationId xmlns:a16="http://schemas.microsoft.com/office/drawing/2014/main" id="{B426A564-AE53-F861-37BE-2BF1E18E316E}"/>
                    </a:ext>
                  </a:extLst>
                </p:cNvPr>
                <p:cNvGrpSpPr/>
                <p:nvPr/>
              </p:nvGrpSpPr>
              <p:grpSpPr>
                <a:xfrm>
                  <a:off x="7918897" y="1427988"/>
                  <a:ext cx="1574621" cy="1499334"/>
                  <a:chOff x="6012623" y="1427988"/>
                  <a:chExt cx="1574621" cy="1499334"/>
                </a:xfrm>
              </p:grpSpPr>
              <p:grpSp>
                <p:nvGrpSpPr>
                  <p:cNvPr id="1049" name="Gruppieren 761">
                    <a:extLst>
                      <a:ext uri="{FF2B5EF4-FFF2-40B4-BE49-F238E27FC236}">
                        <a16:creationId xmlns:a16="http://schemas.microsoft.com/office/drawing/2014/main" id="{99539007-5D71-D648-C273-4191193623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6049526" y="1427988"/>
                    <a:ext cx="1342618" cy="842006"/>
                    <a:chOff x="8328248" y="1523525"/>
                    <a:chExt cx="1342618" cy="842006"/>
                  </a:xfrm>
                  <a:effectLst/>
                </p:grpSpPr>
                <p:grpSp>
                  <p:nvGrpSpPr>
                    <p:cNvPr id="1051" name="Gruppieren 763">
                      <a:extLst>
                        <a:ext uri="{FF2B5EF4-FFF2-40B4-BE49-F238E27FC236}">
                          <a16:creationId xmlns:a16="http://schemas.microsoft.com/office/drawing/2014/main" id="{F8F9F2F5-4DB2-B5E3-CFE7-C7D357A13B7D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487615" y="1523525"/>
                      <a:ext cx="1183251" cy="842006"/>
                      <a:chOff x="8487615" y="1523525"/>
                      <a:chExt cx="1183251" cy="842006"/>
                    </a:xfrm>
                  </p:grpSpPr>
                  <p:sp>
                    <p:nvSpPr>
                      <p:cNvPr id="1149" name="Box BG Black">
                        <a:extLst>
                          <a:ext uri="{FF2B5EF4-FFF2-40B4-BE49-F238E27FC236}">
                            <a16:creationId xmlns:a16="http://schemas.microsoft.com/office/drawing/2014/main" id="{1067CCB4-51D3-0B2C-AB0E-08CD5E3F4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7615" y="1523525"/>
                        <a:ext cx="1183036" cy="842006"/>
                      </a:xfrm>
                      <a:prstGeom prst="round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27432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240">
                          <a:solidFill>
                            <a:prstClr val="black"/>
                          </a:solidFill>
                          <a:latin typeface="Calibri"/>
                        </a:endParaRPr>
                      </a:p>
                    </p:txBody>
                  </p:sp>
                  <p:grpSp>
                    <p:nvGrpSpPr>
                      <p:cNvPr id="1150" name="Box Dock">
                        <a:extLst>
                          <a:ext uri="{FF2B5EF4-FFF2-40B4-BE49-F238E27FC236}">
                            <a16:creationId xmlns:a16="http://schemas.microsoft.com/office/drawing/2014/main" id="{F9D6F56E-40F5-D423-EDCB-35E22C880B21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9585412" y="1686099"/>
                        <a:ext cx="85454" cy="516851"/>
                        <a:chOff x="6734408" y="1594976"/>
                        <a:chExt cx="85454" cy="625391"/>
                      </a:xfrm>
                      <a:solidFill>
                        <a:srgbClr val="D99694">
                          <a:alpha val="0"/>
                        </a:srgbClr>
                      </a:solidFill>
                    </p:grpSpPr>
                    <p:sp>
                      <p:nvSpPr>
                        <p:cNvPr id="1157" name="Box Dock BB">
                          <a:extLst>
                            <a:ext uri="{FF2B5EF4-FFF2-40B4-BE49-F238E27FC236}">
                              <a16:creationId xmlns:a16="http://schemas.microsoft.com/office/drawing/2014/main" id="{B2A50A92-15B0-29C0-50DF-483478DEAC5E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2126368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58" name="Box Dock TT">
                          <a:extLst>
                            <a:ext uri="{FF2B5EF4-FFF2-40B4-BE49-F238E27FC236}">
                              <a16:creationId xmlns:a16="http://schemas.microsoft.com/office/drawing/2014/main" id="{DAF441D1-661C-1D04-C98E-2AF6249ADE43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594976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59" name="Box Dock TM">
                          <a:extLst>
                            <a:ext uri="{FF2B5EF4-FFF2-40B4-BE49-F238E27FC236}">
                              <a16:creationId xmlns:a16="http://schemas.microsoft.com/office/drawing/2014/main" id="{090DD6A9-742C-D1CA-7744-D9B202F70CE1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727824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60" name="Box Dock BM">
                          <a:extLst>
                            <a:ext uri="{FF2B5EF4-FFF2-40B4-BE49-F238E27FC236}">
                              <a16:creationId xmlns:a16="http://schemas.microsoft.com/office/drawing/2014/main" id="{09EBCE17-69EF-7046-ECFF-FE0166444055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993521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61" name="Box Dock TM">
                          <a:extLst>
                            <a:ext uri="{FF2B5EF4-FFF2-40B4-BE49-F238E27FC236}">
                              <a16:creationId xmlns:a16="http://schemas.microsoft.com/office/drawing/2014/main" id="{9022827A-3E08-B189-F479-533325C465A7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860673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151" name="Box Dock">
                        <a:extLst>
                          <a:ext uri="{FF2B5EF4-FFF2-40B4-BE49-F238E27FC236}">
                            <a16:creationId xmlns:a16="http://schemas.microsoft.com/office/drawing/2014/main" id="{FD04B0C4-7FD6-91D0-BA94-1F9654D19CDD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8487615" y="1686099"/>
                        <a:ext cx="85454" cy="516851"/>
                        <a:chOff x="6734408" y="1594976"/>
                        <a:chExt cx="85454" cy="625391"/>
                      </a:xfrm>
                      <a:solidFill>
                        <a:srgbClr val="D99694">
                          <a:alpha val="0"/>
                        </a:srgbClr>
                      </a:solidFill>
                    </p:grpSpPr>
                    <p:sp>
                      <p:nvSpPr>
                        <p:cNvPr id="1152" name="Box Dock BB">
                          <a:extLst>
                            <a:ext uri="{FF2B5EF4-FFF2-40B4-BE49-F238E27FC236}">
                              <a16:creationId xmlns:a16="http://schemas.microsoft.com/office/drawing/2014/main" id="{DC6A6A13-981B-3B76-7CFE-321170277283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2126368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53" name="Box Dock TT">
                          <a:extLst>
                            <a:ext uri="{FF2B5EF4-FFF2-40B4-BE49-F238E27FC236}">
                              <a16:creationId xmlns:a16="http://schemas.microsoft.com/office/drawing/2014/main" id="{03F941FE-D7CC-6E1E-CAE1-3F7CCA95EB39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594976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54" name="Box Dock TM">
                          <a:extLst>
                            <a:ext uri="{FF2B5EF4-FFF2-40B4-BE49-F238E27FC236}">
                              <a16:creationId xmlns:a16="http://schemas.microsoft.com/office/drawing/2014/main" id="{4090DCFA-D02D-6291-720B-7DAF989267E7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727824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55" name="Box Dock BM">
                          <a:extLst>
                            <a:ext uri="{FF2B5EF4-FFF2-40B4-BE49-F238E27FC236}">
                              <a16:creationId xmlns:a16="http://schemas.microsoft.com/office/drawing/2014/main" id="{EAA2FD0B-606C-D733-E58C-79BB089464CD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993521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56" name="Box Dock TM">
                          <a:extLst>
                            <a:ext uri="{FF2B5EF4-FFF2-40B4-BE49-F238E27FC236}">
                              <a16:creationId xmlns:a16="http://schemas.microsoft.com/office/drawing/2014/main" id="{82F57D43-7327-1A7C-21ED-94E786561130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860673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52" name="Box Dock">
                      <a:extLst>
                        <a:ext uri="{FF2B5EF4-FFF2-40B4-BE49-F238E27FC236}">
                          <a16:creationId xmlns:a16="http://schemas.microsoft.com/office/drawing/2014/main" id="{7EE4D850-374B-282F-5BC4-DB870EC973AE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9543391" y="1686106"/>
                      <a:ext cx="85454" cy="516853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144" name="DAL Dock BB">
                        <a:extLst>
                          <a:ext uri="{FF2B5EF4-FFF2-40B4-BE49-F238E27FC236}">
                            <a16:creationId xmlns:a16="http://schemas.microsoft.com/office/drawing/2014/main" id="{2B84489E-DB3E-6BD2-2D06-7688AE644987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145" name="DAL Dock BM">
                        <a:extLst>
                          <a:ext uri="{FF2B5EF4-FFF2-40B4-BE49-F238E27FC236}">
                            <a16:creationId xmlns:a16="http://schemas.microsoft.com/office/drawing/2014/main" id="{05D8BBBA-BD87-6F19-987A-C0BD86F493A6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146" name="DAL Dock MM">
                        <a:extLst>
                          <a:ext uri="{FF2B5EF4-FFF2-40B4-BE49-F238E27FC236}">
                            <a16:creationId xmlns:a16="http://schemas.microsoft.com/office/drawing/2014/main" id="{69F9CEF6-3695-5214-BE44-4ED83679D7FC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147" name="DAL Dock TM">
                        <a:extLst>
                          <a:ext uri="{FF2B5EF4-FFF2-40B4-BE49-F238E27FC236}">
                            <a16:creationId xmlns:a16="http://schemas.microsoft.com/office/drawing/2014/main" id="{926866A9-BDFB-9797-26E9-878E2FB92488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148" name="DAL Dock TT">
                        <a:extLst>
                          <a:ext uri="{FF2B5EF4-FFF2-40B4-BE49-F238E27FC236}">
                            <a16:creationId xmlns:a16="http://schemas.microsoft.com/office/drawing/2014/main" id="{EE368A7F-BA55-B33C-BF3E-E494A7ACF09A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33" name="Gruppieren 765">
                      <a:extLst>
                        <a:ext uri="{FF2B5EF4-FFF2-40B4-BE49-F238E27FC236}">
                          <a16:creationId xmlns:a16="http://schemas.microsoft.com/office/drawing/2014/main" id="{58D4AED6-0DF0-32D3-B42E-9CE9DC9C541B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328248" y="1569340"/>
                      <a:ext cx="486693" cy="750377"/>
                      <a:chOff x="8328248" y="1569340"/>
                      <a:chExt cx="486693" cy="750377"/>
                    </a:xfrm>
                  </p:grpSpPr>
                  <p:sp>
                    <p:nvSpPr>
                      <p:cNvPr id="1137" name="PL BG Blue">
                        <a:extLst>
                          <a:ext uri="{FF2B5EF4-FFF2-40B4-BE49-F238E27FC236}">
                            <a16:creationId xmlns:a16="http://schemas.microsoft.com/office/drawing/2014/main" id="{1D75D9EF-DB5A-7F08-C2F4-1B58EC99B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8248" y="1569340"/>
                        <a:ext cx="486693" cy="750377"/>
                      </a:xfrm>
                      <a:prstGeom prst="roundRect">
                        <a:avLst>
                          <a:gd name="adj" fmla="val 26461"/>
                        </a:avLst>
                      </a:prstGeom>
                      <a:gradFill flip="none" rotWithShape="1">
                        <a:gsLst>
                          <a:gs pos="0">
                            <a:srgbClr val="00B0F0">
                              <a:shade val="30000"/>
                              <a:satMod val="115000"/>
                            </a:srgbClr>
                          </a:gs>
                          <a:gs pos="100000">
                            <a:srgbClr val="00B0F0">
                              <a:shade val="100000"/>
                              <a:satMod val="115000"/>
                            </a:srgbClr>
                          </a:gs>
                        </a:gsLst>
                        <a:lin ang="0" scaled="1"/>
                        <a:tileRect/>
                      </a:gra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vert270" wrap="none" lIns="0" tIns="0" rIns="0" bIns="0" rtlCol="0" anchor="t"/>
                      <a:lstStyle/>
                      <a:p>
                        <a:pPr algn="ctr" defTabSz="274320">
                          <a:defRPr/>
                        </a:pPr>
                        <a:r>
                          <a:rPr lang="en-US" sz="360" b="1" kern="100" spc="-15">
                            <a:solidFill>
                              <a:prstClr val="white"/>
                            </a:solidFill>
                            <a:latin typeface="Calibri"/>
                          </a:rPr>
                          <a:t>S3 API</a:t>
                        </a:r>
                      </a:p>
                    </p:txBody>
                  </p:sp>
                  <p:grpSp>
                    <p:nvGrpSpPr>
                      <p:cNvPr id="1138" name="Box Dock">
                        <a:extLst>
                          <a:ext uri="{FF2B5EF4-FFF2-40B4-BE49-F238E27FC236}">
                            <a16:creationId xmlns:a16="http://schemas.microsoft.com/office/drawing/2014/main" id="{E57A1F9D-C609-2D49-5AD8-C6C4944CE644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8328248" y="1686106"/>
                        <a:ext cx="85454" cy="516853"/>
                        <a:chOff x="6734408" y="1594976"/>
                        <a:chExt cx="85454" cy="625391"/>
                      </a:xfrm>
                      <a:solidFill>
                        <a:srgbClr val="D99694">
                          <a:alpha val="0"/>
                        </a:srgbClr>
                      </a:solidFill>
                    </p:grpSpPr>
                    <p:sp>
                      <p:nvSpPr>
                        <p:cNvPr id="1139" name="PL Dock BB">
                          <a:extLst>
                            <a:ext uri="{FF2B5EF4-FFF2-40B4-BE49-F238E27FC236}">
                              <a16:creationId xmlns:a16="http://schemas.microsoft.com/office/drawing/2014/main" id="{C02A7BA9-5E1E-35CB-5E0D-ACFA80DC7483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2126368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40" name="PL Dock BM">
                          <a:extLst>
                            <a:ext uri="{FF2B5EF4-FFF2-40B4-BE49-F238E27FC236}">
                              <a16:creationId xmlns:a16="http://schemas.microsoft.com/office/drawing/2014/main" id="{2235636A-E8C3-EFFF-8410-A4C6D4BF8841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993521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41" name="PL Dock MM">
                          <a:extLst>
                            <a:ext uri="{FF2B5EF4-FFF2-40B4-BE49-F238E27FC236}">
                              <a16:creationId xmlns:a16="http://schemas.microsoft.com/office/drawing/2014/main" id="{780BA4BB-3794-6BF5-DCC7-D17577C8A909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860673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42" name="PL Dock TM">
                          <a:extLst>
                            <a:ext uri="{FF2B5EF4-FFF2-40B4-BE49-F238E27FC236}">
                              <a16:creationId xmlns:a16="http://schemas.microsoft.com/office/drawing/2014/main" id="{1E36253E-D58D-0DA6-3C2B-799FAA131FD3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727824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43" name="PL Dock TT">
                          <a:extLst>
                            <a:ext uri="{FF2B5EF4-FFF2-40B4-BE49-F238E27FC236}">
                              <a16:creationId xmlns:a16="http://schemas.microsoft.com/office/drawing/2014/main" id="{39306257-BD23-9B39-0832-A364FEB2BF8B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594976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34" name="BLL">
                      <a:extLst>
                        <a:ext uri="{FF2B5EF4-FFF2-40B4-BE49-F238E27FC236}">
                          <a16:creationId xmlns:a16="http://schemas.microsoft.com/office/drawing/2014/main" id="{EFBA5F9F-34FB-C68B-B56F-1AF56B66D53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8590275" y="1632089"/>
                      <a:ext cx="977716" cy="624878"/>
                      <a:chOff x="8590275" y="1632089"/>
                      <a:chExt cx="977716" cy="624878"/>
                    </a:xfrm>
                  </p:grpSpPr>
                  <p:sp>
                    <p:nvSpPr>
                      <p:cNvPr id="1135" name="BLL BG White">
                        <a:extLst>
                          <a:ext uri="{FF2B5EF4-FFF2-40B4-BE49-F238E27FC236}">
                            <a16:creationId xmlns:a16="http://schemas.microsoft.com/office/drawing/2014/main" id="{3ECD7242-AC94-1008-7AD9-0C72C07B7A2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8590275" y="1632089"/>
                        <a:ext cx="977716" cy="624878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27432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240">
                          <a:solidFill>
                            <a:prstClr val="black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136" name="BLL BG White">
                        <a:extLst>
                          <a:ext uri="{FF2B5EF4-FFF2-40B4-BE49-F238E27FC236}">
                            <a16:creationId xmlns:a16="http://schemas.microsoft.com/office/drawing/2014/main" id="{70450111-77B5-2748-BA4D-97B66A8ACA2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8616672" y="1654783"/>
                        <a:ext cx="924923" cy="57949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rgbClr val="C52EBE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27432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240">
                          <a:solidFill>
                            <a:prstClr val="black"/>
                          </a:solidFill>
                          <a:latin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1050" name="Textfeld 762">
                    <a:extLst>
                      <a:ext uri="{FF2B5EF4-FFF2-40B4-BE49-F238E27FC236}">
                        <a16:creationId xmlns:a16="http://schemas.microsoft.com/office/drawing/2014/main" id="{B1968FA8-79E2-4DF1-920B-759F625FB37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2623" y="2287032"/>
                    <a:ext cx="1574621" cy="640290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ctr">
                      <a:lnSpc>
                        <a:spcPct val="90000"/>
                      </a:lnSpc>
                      <a:defRPr sz="1200" ker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libri" pitchFamily="34" charset="0"/>
                        <a:cs typeface="Calibri" pitchFamily="34" charset="0"/>
                      </a:defRPr>
                    </a:lvl1pPr>
                  </a:lstStyle>
                  <a:p>
                    <a:pPr defTabSz="274320">
                      <a:defRPr/>
                    </a:pPr>
                    <a:r>
                      <a:rPr lang="en-US" sz="360" dirty="0"/>
                      <a:t>Rooms  Pictures Store</a:t>
                    </a:r>
                  </a:p>
                </p:txBody>
              </p:sp>
            </p:grpSp>
            <p:sp>
              <p:nvSpPr>
                <p:cNvPr id="1048" name="Flussdiagramm: Magnetplattenspeicher 760">
                  <a:extLst>
                    <a:ext uri="{FF2B5EF4-FFF2-40B4-BE49-F238E27FC236}">
                      <a16:creationId xmlns:a16="http://schemas.microsoft.com/office/drawing/2014/main" id="{17462F60-BA46-EA1D-4995-804E9DC9771D}"/>
                    </a:ext>
                  </a:extLst>
                </p:cNvPr>
                <p:cNvSpPr/>
                <p:nvPr/>
              </p:nvSpPr>
              <p:spPr bwMode="gray">
                <a:xfrm>
                  <a:off x="8425454" y="1671887"/>
                  <a:ext cx="577723" cy="365719"/>
                </a:xfrm>
                <a:prstGeom prst="flowChartMagneticDisk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27432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42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1046" name="Picture 4" descr="Continuing the journey: our new mascot and wordmark">
                <a:extLst>
                  <a:ext uri="{FF2B5EF4-FFF2-40B4-BE49-F238E27FC236}">
                    <a16:creationId xmlns:a16="http://schemas.microsoft.com/office/drawing/2014/main" id="{7154B8F8-6192-4ACE-0728-9C8B8A2110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52" t="32710" r="20940" b="33176"/>
              <a:stretch/>
            </p:blipFill>
            <p:spPr bwMode="auto">
              <a:xfrm>
                <a:off x="9747127" y="2013499"/>
                <a:ext cx="461357" cy="910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44" name="Grafik 795">
              <a:extLst>
                <a:ext uri="{FF2B5EF4-FFF2-40B4-BE49-F238E27FC236}">
                  <a16:creationId xmlns:a16="http://schemas.microsoft.com/office/drawing/2014/main" id="{C803E109-CE17-5F22-4284-42C98C98F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7404" y="8179006"/>
              <a:ext cx="154370" cy="137303"/>
            </a:xfrm>
            <a:prstGeom prst="rect">
              <a:avLst/>
            </a:prstGeom>
          </p:spPr>
        </p:pic>
      </p:grpSp>
      <p:cxnSp>
        <p:nvCxnSpPr>
          <p:cNvPr id="1162" name="Gerade Verbindung mit Pfeil 13">
            <a:extLst>
              <a:ext uri="{FF2B5EF4-FFF2-40B4-BE49-F238E27FC236}">
                <a16:creationId xmlns:a16="http://schemas.microsoft.com/office/drawing/2014/main" id="{B14177B2-DE20-46E1-C88A-B907637C9D54}"/>
              </a:ext>
            </a:extLst>
          </p:cNvPr>
          <p:cNvCxnSpPr>
            <a:cxnSpLocks/>
            <a:stCxn id="699" idx="0"/>
            <a:endCxn id="1149" idx="0"/>
          </p:cNvCxnSpPr>
          <p:nvPr/>
        </p:nvCxnSpPr>
        <p:spPr>
          <a:xfrm rot="5400000" flipH="1" flipV="1">
            <a:off x="2469386" y="7628310"/>
            <a:ext cx="1030598" cy="4130253"/>
          </a:xfrm>
          <a:prstGeom prst="bentConnector3">
            <a:avLst>
              <a:gd name="adj1" fmla="val 122181"/>
            </a:avLst>
          </a:prstGeom>
          <a:ln w="12700">
            <a:solidFill>
              <a:srgbClr val="FF07A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9" name="Box BG Black">
            <a:extLst>
              <a:ext uri="{FF2B5EF4-FFF2-40B4-BE49-F238E27FC236}">
                <a16:creationId xmlns:a16="http://schemas.microsoft.com/office/drawing/2014/main" id="{1C1B20FF-B020-122D-1778-E9B8D645794B}"/>
              </a:ext>
            </a:extLst>
          </p:cNvPr>
          <p:cNvSpPr/>
          <p:nvPr/>
        </p:nvSpPr>
        <p:spPr>
          <a:xfrm>
            <a:off x="2939278" y="11295746"/>
            <a:ext cx="1745343" cy="648000"/>
          </a:xfrm>
          <a:prstGeom prst="roundRect">
            <a:avLst>
              <a:gd name="adj" fmla="val 8308"/>
            </a:avLst>
          </a:prstGeom>
          <a:gradFill flip="none"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lin ang="16200000" scaled="1"/>
            <a:tileRect/>
          </a:gradFill>
          <a:ln w="12700" cap="flat" cmpd="sng" algn="ctr">
            <a:solidFill>
              <a:schemeClr val="bg1">
                <a:lumMod val="50000"/>
              </a:schemeClr>
            </a:solidFill>
            <a:prstDash val="sysDot"/>
          </a:ln>
          <a:effectLst/>
        </p:spPr>
        <p:txBody>
          <a:bodyPr vert="horz" wrap="square" lIns="64806" tIns="10801" rIns="64806" bIns="10801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2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itchFamily="34" charset="0"/>
                <a:cs typeface="Calibri" pitchFamily="34" charset="0"/>
              </a:rPr>
              <a:t>Impression-Information Microservice</a:t>
            </a:r>
          </a:p>
        </p:txBody>
      </p:sp>
      <p:grpSp>
        <p:nvGrpSpPr>
          <p:cNvPr id="1170" name="Gruppieren 50">
            <a:extLst>
              <a:ext uri="{FF2B5EF4-FFF2-40B4-BE49-F238E27FC236}">
                <a16:creationId xmlns:a16="http://schemas.microsoft.com/office/drawing/2014/main" id="{F103F912-9234-6A93-982D-D45A55826C31}"/>
              </a:ext>
            </a:extLst>
          </p:cNvPr>
          <p:cNvGrpSpPr/>
          <p:nvPr/>
        </p:nvGrpSpPr>
        <p:grpSpPr>
          <a:xfrm>
            <a:off x="4808871" y="11444502"/>
            <a:ext cx="477071" cy="475041"/>
            <a:chOff x="4094703" y="8179006"/>
            <a:chExt cx="477071" cy="475041"/>
          </a:xfrm>
        </p:grpSpPr>
        <p:grpSp>
          <p:nvGrpSpPr>
            <p:cNvPr id="1173" name="Gruppieren 756">
              <a:extLst>
                <a:ext uri="{FF2B5EF4-FFF2-40B4-BE49-F238E27FC236}">
                  <a16:creationId xmlns:a16="http://schemas.microsoft.com/office/drawing/2014/main" id="{8201A377-4949-4CA6-BF44-92A54132485A}"/>
                </a:ext>
              </a:extLst>
            </p:cNvPr>
            <p:cNvGrpSpPr/>
            <p:nvPr/>
          </p:nvGrpSpPr>
          <p:grpSpPr>
            <a:xfrm>
              <a:off x="4094703" y="8204207"/>
              <a:ext cx="472428" cy="449840"/>
              <a:chOff x="9177878" y="1575730"/>
              <a:chExt cx="1574621" cy="1499334"/>
            </a:xfrm>
          </p:grpSpPr>
          <p:grpSp>
            <p:nvGrpSpPr>
              <p:cNvPr id="1185" name="Gruppieren 757">
                <a:extLst>
                  <a:ext uri="{FF2B5EF4-FFF2-40B4-BE49-F238E27FC236}">
                    <a16:creationId xmlns:a16="http://schemas.microsoft.com/office/drawing/2014/main" id="{2541A8C6-E56F-8ABF-E3C9-66423D34E8DE}"/>
                  </a:ext>
                </a:extLst>
              </p:cNvPr>
              <p:cNvGrpSpPr/>
              <p:nvPr/>
            </p:nvGrpSpPr>
            <p:grpSpPr>
              <a:xfrm>
                <a:off x="9177878" y="1575730"/>
                <a:ext cx="1574621" cy="1499334"/>
                <a:chOff x="7918897" y="1427988"/>
                <a:chExt cx="1574621" cy="1499334"/>
              </a:xfrm>
            </p:grpSpPr>
            <p:grpSp>
              <p:nvGrpSpPr>
                <p:cNvPr id="1189" name="Gruppieren 759">
                  <a:extLst>
                    <a:ext uri="{FF2B5EF4-FFF2-40B4-BE49-F238E27FC236}">
                      <a16:creationId xmlns:a16="http://schemas.microsoft.com/office/drawing/2014/main" id="{2615600D-D8F8-D5A7-8D9D-586D46FA3169}"/>
                    </a:ext>
                  </a:extLst>
                </p:cNvPr>
                <p:cNvGrpSpPr/>
                <p:nvPr/>
              </p:nvGrpSpPr>
              <p:grpSpPr>
                <a:xfrm>
                  <a:off x="7918897" y="1427988"/>
                  <a:ext cx="1574621" cy="1499334"/>
                  <a:chOff x="6012623" y="1427988"/>
                  <a:chExt cx="1574621" cy="1499334"/>
                </a:xfrm>
              </p:grpSpPr>
              <p:grpSp>
                <p:nvGrpSpPr>
                  <p:cNvPr id="1191" name="Gruppieren 761">
                    <a:extLst>
                      <a:ext uri="{FF2B5EF4-FFF2-40B4-BE49-F238E27FC236}">
                        <a16:creationId xmlns:a16="http://schemas.microsoft.com/office/drawing/2014/main" id="{903FE30B-AD6E-2E3F-5696-85E39D1181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6049526" y="1427988"/>
                    <a:ext cx="1342618" cy="842006"/>
                    <a:chOff x="8328248" y="1523525"/>
                    <a:chExt cx="1342618" cy="842006"/>
                  </a:xfrm>
                  <a:effectLst/>
                </p:grpSpPr>
                <p:grpSp>
                  <p:nvGrpSpPr>
                    <p:cNvPr id="1193" name="Gruppieren 763">
                      <a:extLst>
                        <a:ext uri="{FF2B5EF4-FFF2-40B4-BE49-F238E27FC236}">
                          <a16:creationId xmlns:a16="http://schemas.microsoft.com/office/drawing/2014/main" id="{04D54B7A-CB85-A6B1-D03E-BDAA177897D7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487615" y="1523525"/>
                      <a:ext cx="1183251" cy="842006"/>
                      <a:chOff x="8487615" y="1523525"/>
                      <a:chExt cx="1183251" cy="842006"/>
                    </a:xfrm>
                  </p:grpSpPr>
                  <p:sp>
                    <p:nvSpPr>
                      <p:cNvPr id="1279" name="Box BG Black">
                        <a:extLst>
                          <a:ext uri="{FF2B5EF4-FFF2-40B4-BE49-F238E27FC236}">
                            <a16:creationId xmlns:a16="http://schemas.microsoft.com/office/drawing/2014/main" id="{BB09EB4F-4DB4-AEB6-10D0-48C0E00634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7615" y="1523525"/>
                        <a:ext cx="1183036" cy="842006"/>
                      </a:xfrm>
                      <a:prstGeom prst="round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27432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240">
                          <a:solidFill>
                            <a:prstClr val="black"/>
                          </a:solidFill>
                          <a:latin typeface="Calibri"/>
                        </a:endParaRPr>
                      </a:p>
                    </p:txBody>
                  </p:sp>
                  <p:grpSp>
                    <p:nvGrpSpPr>
                      <p:cNvPr id="1280" name="Box Dock">
                        <a:extLst>
                          <a:ext uri="{FF2B5EF4-FFF2-40B4-BE49-F238E27FC236}">
                            <a16:creationId xmlns:a16="http://schemas.microsoft.com/office/drawing/2014/main" id="{9CD34209-A0C9-5122-4A31-E4056BF2EB78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9585412" y="1686099"/>
                        <a:ext cx="85454" cy="516851"/>
                        <a:chOff x="6734408" y="1594976"/>
                        <a:chExt cx="85454" cy="625391"/>
                      </a:xfrm>
                      <a:solidFill>
                        <a:srgbClr val="D99694">
                          <a:alpha val="0"/>
                        </a:srgbClr>
                      </a:solidFill>
                    </p:grpSpPr>
                    <p:sp>
                      <p:nvSpPr>
                        <p:cNvPr id="1337" name="Box Dock BB">
                          <a:extLst>
                            <a:ext uri="{FF2B5EF4-FFF2-40B4-BE49-F238E27FC236}">
                              <a16:creationId xmlns:a16="http://schemas.microsoft.com/office/drawing/2014/main" id="{304EC495-09B9-9C66-04AE-652E7E2A4132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2126368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38" name="Box Dock TT">
                          <a:extLst>
                            <a:ext uri="{FF2B5EF4-FFF2-40B4-BE49-F238E27FC236}">
                              <a16:creationId xmlns:a16="http://schemas.microsoft.com/office/drawing/2014/main" id="{9E2585D2-355B-F8B2-0BF7-54E7EBEB69BB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594976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39" name="Box Dock TM">
                          <a:extLst>
                            <a:ext uri="{FF2B5EF4-FFF2-40B4-BE49-F238E27FC236}">
                              <a16:creationId xmlns:a16="http://schemas.microsoft.com/office/drawing/2014/main" id="{4B97B207-BA7C-52F0-E483-246E9E376758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727824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81" name="Box Dock BM">
                          <a:extLst>
                            <a:ext uri="{FF2B5EF4-FFF2-40B4-BE49-F238E27FC236}">
                              <a16:creationId xmlns:a16="http://schemas.microsoft.com/office/drawing/2014/main" id="{E85B4FA6-7AD2-B12C-86AC-47D74207153A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993521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82" name="Box Dock TM">
                          <a:extLst>
                            <a:ext uri="{FF2B5EF4-FFF2-40B4-BE49-F238E27FC236}">
                              <a16:creationId xmlns:a16="http://schemas.microsoft.com/office/drawing/2014/main" id="{2FA65600-3A8A-F246-7DB4-ED47D907CC58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860673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291" name="Box Dock">
                        <a:extLst>
                          <a:ext uri="{FF2B5EF4-FFF2-40B4-BE49-F238E27FC236}">
                            <a16:creationId xmlns:a16="http://schemas.microsoft.com/office/drawing/2014/main" id="{C551ACD0-6242-B114-4198-93D40B235140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8487615" y="1686099"/>
                        <a:ext cx="85454" cy="516851"/>
                        <a:chOff x="6734408" y="1594976"/>
                        <a:chExt cx="85454" cy="625391"/>
                      </a:xfrm>
                      <a:solidFill>
                        <a:srgbClr val="D99694">
                          <a:alpha val="0"/>
                        </a:srgbClr>
                      </a:solidFill>
                    </p:grpSpPr>
                    <p:sp>
                      <p:nvSpPr>
                        <p:cNvPr id="1293" name="Box Dock BB">
                          <a:extLst>
                            <a:ext uri="{FF2B5EF4-FFF2-40B4-BE49-F238E27FC236}">
                              <a16:creationId xmlns:a16="http://schemas.microsoft.com/office/drawing/2014/main" id="{6BEF8CDA-0B85-5750-7D17-D2712169F947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2126368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294" name="Box Dock TT">
                          <a:extLst>
                            <a:ext uri="{FF2B5EF4-FFF2-40B4-BE49-F238E27FC236}">
                              <a16:creationId xmlns:a16="http://schemas.microsoft.com/office/drawing/2014/main" id="{50A0A351-6448-87D5-CB76-C1322A1E2FB8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594976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295" name="Box Dock TM">
                          <a:extLst>
                            <a:ext uri="{FF2B5EF4-FFF2-40B4-BE49-F238E27FC236}">
                              <a16:creationId xmlns:a16="http://schemas.microsoft.com/office/drawing/2014/main" id="{C3D5F9C5-978A-2D84-0F1A-22D895AF58BA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727824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296" name="Box Dock BM">
                          <a:extLst>
                            <a:ext uri="{FF2B5EF4-FFF2-40B4-BE49-F238E27FC236}">
                              <a16:creationId xmlns:a16="http://schemas.microsoft.com/office/drawing/2014/main" id="{8CB96AD4-B259-52B5-B49B-0F7C3D2249CA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993521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297" name="Box Dock TM">
                          <a:extLst>
                            <a:ext uri="{FF2B5EF4-FFF2-40B4-BE49-F238E27FC236}">
                              <a16:creationId xmlns:a16="http://schemas.microsoft.com/office/drawing/2014/main" id="{77A9B11B-9F71-AF6A-58B3-DEE8CB181DFA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860673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94" name="Box Dock">
                      <a:extLst>
                        <a:ext uri="{FF2B5EF4-FFF2-40B4-BE49-F238E27FC236}">
                          <a16:creationId xmlns:a16="http://schemas.microsoft.com/office/drawing/2014/main" id="{DEFEC8E1-A18E-0976-6AF2-552DE1183C0B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9543391" y="1686106"/>
                      <a:ext cx="85454" cy="516853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243" name="DAL Dock BB">
                        <a:extLst>
                          <a:ext uri="{FF2B5EF4-FFF2-40B4-BE49-F238E27FC236}">
                            <a16:creationId xmlns:a16="http://schemas.microsoft.com/office/drawing/2014/main" id="{FD662A0A-08C2-3D7A-AB01-1C68372C8500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44" name="DAL Dock BM">
                        <a:extLst>
                          <a:ext uri="{FF2B5EF4-FFF2-40B4-BE49-F238E27FC236}">
                            <a16:creationId xmlns:a16="http://schemas.microsoft.com/office/drawing/2014/main" id="{A88E9531-38A6-1C1F-EDA8-96FB2F1AC67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45" name="DAL Dock MM">
                        <a:extLst>
                          <a:ext uri="{FF2B5EF4-FFF2-40B4-BE49-F238E27FC236}">
                            <a16:creationId xmlns:a16="http://schemas.microsoft.com/office/drawing/2014/main" id="{18E211CF-5D9B-47FC-3CD7-DAF7C055B0C8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76" name="DAL Dock TM">
                        <a:extLst>
                          <a:ext uri="{FF2B5EF4-FFF2-40B4-BE49-F238E27FC236}">
                            <a16:creationId xmlns:a16="http://schemas.microsoft.com/office/drawing/2014/main" id="{71E7D34B-9BA9-5CFB-4EE0-54C84D942A57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78" name="DAL Dock TT">
                        <a:extLst>
                          <a:ext uri="{FF2B5EF4-FFF2-40B4-BE49-F238E27FC236}">
                            <a16:creationId xmlns:a16="http://schemas.microsoft.com/office/drawing/2014/main" id="{352CD2EE-9229-FFE9-5391-558769F2A6D0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95" name="Gruppieren 765">
                      <a:extLst>
                        <a:ext uri="{FF2B5EF4-FFF2-40B4-BE49-F238E27FC236}">
                          <a16:creationId xmlns:a16="http://schemas.microsoft.com/office/drawing/2014/main" id="{10531213-A184-B8F2-348F-DD4845F92134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328248" y="1569340"/>
                      <a:ext cx="486693" cy="750377"/>
                      <a:chOff x="8328248" y="1569340"/>
                      <a:chExt cx="486693" cy="750377"/>
                    </a:xfrm>
                  </p:grpSpPr>
                  <p:sp>
                    <p:nvSpPr>
                      <p:cNvPr id="1199" name="PL BG Blue">
                        <a:extLst>
                          <a:ext uri="{FF2B5EF4-FFF2-40B4-BE49-F238E27FC236}">
                            <a16:creationId xmlns:a16="http://schemas.microsoft.com/office/drawing/2014/main" id="{2DCEFC40-009A-925E-2B7E-18131EBEC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8248" y="1569340"/>
                        <a:ext cx="486693" cy="750377"/>
                      </a:xfrm>
                      <a:prstGeom prst="roundRect">
                        <a:avLst>
                          <a:gd name="adj" fmla="val 26461"/>
                        </a:avLst>
                      </a:prstGeom>
                      <a:gradFill flip="none" rotWithShape="1">
                        <a:gsLst>
                          <a:gs pos="0">
                            <a:srgbClr val="00B0F0">
                              <a:shade val="30000"/>
                              <a:satMod val="115000"/>
                            </a:srgbClr>
                          </a:gs>
                          <a:gs pos="100000">
                            <a:srgbClr val="00B0F0">
                              <a:shade val="100000"/>
                              <a:satMod val="115000"/>
                            </a:srgbClr>
                          </a:gs>
                        </a:gsLst>
                        <a:lin ang="0" scaled="1"/>
                        <a:tileRect/>
                      </a:gra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vert270" wrap="none" lIns="0" tIns="0" rIns="0" bIns="0" rtlCol="0" anchor="t"/>
                      <a:lstStyle/>
                      <a:p>
                        <a:pPr algn="ctr" defTabSz="274320">
                          <a:defRPr/>
                        </a:pPr>
                        <a:r>
                          <a:rPr lang="en-US" sz="360" b="1" kern="100" spc="-15">
                            <a:solidFill>
                              <a:prstClr val="white"/>
                            </a:solidFill>
                            <a:latin typeface="Calibri"/>
                          </a:rPr>
                          <a:t>S3 API</a:t>
                        </a:r>
                      </a:p>
                    </p:txBody>
                  </p:sp>
                  <p:grpSp>
                    <p:nvGrpSpPr>
                      <p:cNvPr id="1200" name="Box Dock">
                        <a:extLst>
                          <a:ext uri="{FF2B5EF4-FFF2-40B4-BE49-F238E27FC236}">
                            <a16:creationId xmlns:a16="http://schemas.microsoft.com/office/drawing/2014/main" id="{01EB434B-0462-B27B-804C-AD9466D025F3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8328248" y="1686106"/>
                        <a:ext cx="85454" cy="516853"/>
                        <a:chOff x="6734408" y="1594976"/>
                        <a:chExt cx="85454" cy="625391"/>
                      </a:xfrm>
                      <a:solidFill>
                        <a:srgbClr val="D99694">
                          <a:alpha val="0"/>
                        </a:srgbClr>
                      </a:solidFill>
                    </p:grpSpPr>
                    <p:sp>
                      <p:nvSpPr>
                        <p:cNvPr id="1229" name="PL Dock BB">
                          <a:extLst>
                            <a:ext uri="{FF2B5EF4-FFF2-40B4-BE49-F238E27FC236}">
                              <a16:creationId xmlns:a16="http://schemas.microsoft.com/office/drawing/2014/main" id="{E8660BAC-14FC-645A-4ED8-523045D6BDBE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2126368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239" name="PL Dock BM">
                          <a:extLst>
                            <a:ext uri="{FF2B5EF4-FFF2-40B4-BE49-F238E27FC236}">
                              <a16:creationId xmlns:a16="http://schemas.microsoft.com/office/drawing/2014/main" id="{DCE9272B-637D-B57A-0833-050E630E49A3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993521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240" name="PL Dock MM">
                          <a:extLst>
                            <a:ext uri="{FF2B5EF4-FFF2-40B4-BE49-F238E27FC236}">
                              <a16:creationId xmlns:a16="http://schemas.microsoft.com/office/drawing/2014/main" id="{9834CA4E-0661-9AC1-4CFE-F2E8ED6C14A7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860673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241" name="PL Dock TM">
                          <a:extLst>
                            <a:ext uri="{FF2B5EF4-FFF2-40B4-BE49-F238E27FC236}">
                              <a16:creationId xmlns:a16="http://schemas.microsoft.com/office/drawing/2014/main" id="{FA7B0D20-45BF-B896-F96C-5791A832A156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727824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242" name="PL Dock TT">
                          <a:extLst>
                            <a:ext uri="{FF2B5EF4-FFF2-40B4-BE49-F238E27FC236}">
                              <a16:creationId xmlns:a16="http://schemas.microsoft.com/office/drawing/2014/main" id="{058F34A0-0663-36E0-1DBA-3CF632D8425B}"/>
                            </a:ext>
                          </a:extLst>
                        </p:cNvPr>
                        <p:cNvSpPr/>
                        <p:nvPr/>
                      </p:nvSpPr>
                      <p:spPr bwMode="gray">
                        <a:xfrm>
                          <a:off x="6734408" y="1594976"/>
                          <a:ext cx="85454" cy="93999"/>
                        </a:xfrm>
                        <a:prstGeom prst="rect">
                          <a:avLst/>
                        </a:prstGeom>
                        <a:grpFill/>
                        <a:ln w="9525"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 defTabSz="274320">
                            <a:defRPr/>
                          </a:pPr>
                          <a:endParaRPr lang="en-US" sz="540">
                            <a:solidFill>
                              <a:prstClr val="white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96" name="BLL">
                      <a:extLst>
                        <a:ext uri="{FF2B5EF4-FFF2-40B4-BE49-F238E27FC236}">
                          <a16:creationId xmlns:a16="http://schemas.microsoft.com/office/drawing/2014/main" id="{04F6E5DF-7B1A-37EE-3B0F-E81B0CEFB9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8590275" y="1632089"/>
                      <a:ext cx="977716" cy="624878"/>
                      <a:chOff x="8590275" y="1632089"/>
                      <a:chExt cx="977716" cy="624878"/>
                    </a:xfrm>
                  </p:grpSpPr>
                  <p:sp>
                    <p:nvSpPr>
                      <p:cNvPr id="1197" name="BLL BG White">
                        <a:extLst>
                          <a:ext uri="{FF2B5EF4-FFF2-40B4-BE49-F238E27FC236}">
                            <a16:creationId xmlns:a16="http://schemas.microsoft.com/office/drawing/2014/main" id="{F3BC56F5-3F44-9B96-264F-03B6293585C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8590275" y="1632089"/>
                        <a:ext cx="977716" cy="624878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27432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240">
                          <a:solidFill>
                            <a:prstClr val="black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198" name="BLL BG White">
                        <a:extLst>
                          <a:ext uri="{FF2B5EF4-FFF2-40B4-BE49-F238E27FC236}">
                            <a16:creationId xmlns:a16="http://schemas.microsoft.com/office/drawing/2014/main" id="{AF021504-1EC2-3BE0-AA23-641D6BA00EA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8616672" y="1654783"/>
                        <a:ext cx="924923" cy="57949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rgbClr val="C52EBE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27432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240">
                          <a:solidFill>
                            <a:prstClr val="black"/>
                          </a:solidFill>
                          <a:latin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1192" name="Textfeld 762">
                    <a:extLst>
                      <a:ext uri="{FF2B5EF4-FFF2-40B4-BE49-F238E27FC236}">
                        <a16:creationId xmlns:a16="http://schemas.microsoft.com/office/drawing/2014/main" id="{F75D2348-B558-F8A3-2A59-60B83618E2BA}"/>
                      </a:ext>
                    </a:extLst>
                  </p:cNvPr>
                  <p:cNvSpPr txBox="1"/>
                  <p:nvPr/>
                </p:nvSpPr>
                <p:spPr>
                  <a:xfrm>
                    <a:off x="6012623" y="2287032"/>
                    <a:ext cx="1574621" cy="640290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ctr">
                      <a:lnSpc>
                        <a:spcPct val="90000"/>
                      </a:lnSpc>
                      <a:defRPr sz="1200" ker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libri" pitchFamily="34" charset="0"/>
                        <a:cs typeface="Calibri" pitchFamily="34" charset="0"/>
                      </a:defRPr>
                    </a:lvl1pPr>
                  </a:lstStyle>
                  <a:p>
                    <a:pPr defTabSz="274320">
                      <a:defRPr/>
                    </a:pPr>
                    <a:r>
                      <a:rPr lang="en-US" sz="360" dirty="0"/>
                      <a:t>Impression  Pictures Store</a:t>
                    </a:r>
                  </a:p>
                </p:txBody>
              </p:sp>
            </p:grpSp>
            <p:sp>
              <p:nvSpPr>
                <p:cNvPr id="1190" name="Flussdiagramm: Magnetplattenspeicher 760">
                  <a:extLst>
                    <a:ext uri="{FF2B5EF4-FFF2-40B4-BE49-F238E27FC236}">
                      <a16:creationId xmlns:a16="http://schemas.microsoft.com/office/drawing/2014/main" id="{1BA735C9-3DD8-EA10-1385-D602837C8683}"/>
                    </a:ext>
                  </a:extLst>
                </p:cNvPr>
                <p:cNvSpPr/>
                <p:nvPr/>
              </p:nvSpPr>
              <p:spPr bwMode="gray">
                <a:xfrm>
                  <a:off x="8425454" y="1671887"/>
                  <a:ext cx="577723" cy="365719"/>
                </a:xfrm>
                <a:prstGeom prst="flowChartMagneticDisk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27432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42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1188" name="Picture 4" descr="Continuing the journey: our new mascot and wordmark">
                <a:extLst>
                  <a:ext uri="{FF2B5EF4-FFF2-40B4-BE49-F238E27FC236}">
                    <a16:creationId xmlns:a16="http://schemas.microsoft.com/office/drawing/2014/main" id="{740EE41C-A013-A398-46C4-EC06AC00ED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52" t="32710" r="20940" b="33176"/>
              <a:stretch/>
            </p:blipFill>
            <p:spPr bwMode="auto">
              <a:xfrm>
                <a:off x="9747127" y="2013499"/>
                <a:ext cx="461357" cy="910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78" name="Grafik 795">
              <a:extLst>
                <a:ext uri="{FF2B5EF4-FFF2-40B4-BE49-F238E27FC236}">
                  <a16:creationId xmlns:a16="http://schemas.microsoft.com/office/drawing/2014/main" id="{36F585C4-4C6E-D030-6530-220B96879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7404" y="8179006"/>
              <a:ext cx="154370" cy="137303"/>
            </a:xfrm>
            <a:prstGeom prst="rect">
              <a:avLst/>
            </a:prstGeom>
          </p:spPr>
        </p:pic>
      </p:grpSp>
      <p:pic>
        <p:nvPicPr>
          <p:cNvPr id="1384" name="Grafik 38">
            <a:extLst>
              <a:ext uri="{FF2B5EF4-FFF2-40B4-BE49-F238E27FC236}">
                <a16:creationId xmlns:a16="http://schemas.microsoft.com/office/drawing/2014/main" id="{0E10C815-5461-3777-9E02-4FAD0668F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534" y="11349496"/>
            <a:ext cx="145061" cy="108601"/>
          </a:xfrm>
          <a:prstGeom prst="rect">
            <a:avLst/>
          </a:prstGeom>
        </p:spPr>
      </p:pic>
      <p:grpSp>
        <p:nvGrpSpPr>
          <p:cNvPr id="1385" name="Gruppieren 49">
            <a:extLst>
              <a:ext uri="{FF2B5EF4-FFF2-40B4-BE49-F238E27FC236}">
                <a16:creationId xmlns:a16="http://schemas.microsoft.com/office/drawing/2014/main" id="{1413E51D-02EC-943F-4755-B15941BAEB1A}"/>
              </a:ext>
            </a:extLst>
          </p:cNvPr>
          <p:cNvGrpSpPr/>
          <p:nvPr/>
        </p:nvGrpSpPr>
        <p:grpSpPr>
          <a:xfrm>
            <a:off x="4081929" y="11381248"/>
            <a:ext cx="519671" cy="520850"/>
            <a:chOff x="4072278" y="8662832"/>
            <a:chExt cx="519671" cy="520850"/>
          </a:xfrm>
        </p:grpSpPr>
        <p:grpSp>
          <p:nvGrpSpPr>
            <p:cNvPr id="1386" name="Gruppieren 797">
              <a:extLst>
                <a:ext uri="{FF2B5EF4-FFF2-40B4-BE49-F238E27FC236}">
                  <a16:creationId xmlns:a16="http://schemas.microsoft.com/office/drawing/2014/main" id="{005AB261-8D15-0E26-9E84-BA53146F1A94}"/>
                </a:ext>
              </a:extLst>
            </p:cNvPr>
            <p:cNvGrpSpPr/>
            <p:nvPr/>
          </p:nvGrpSpPr>
          <p:grpSpPr>
            <a:xfrm>
              <a:off x="4072278" y="8733842"/>
              <a:ext cx="519671" cy="449840"/>
              <a:chOff x="7840166" y="1427988"/>
              <a:chExt cx="1732083" cy="1499334"/>
            </a:xfrm>
          </p:grpSpPr>
          <p:grpSp>
            <p:nvGrpSpPr>
              <p:cNvPr id="1388" name="Gruppieren 798">
                <a:extLst>
                  <a:ext uri="{FF2B5EF4-FFF2-40B4-BE49-F238E27FC236}">
                    <a16:creationId xmlns:a16="http://schemas.microsoft.com/office/drawing/2014/main" id="{E46B9C63-B397-FB9D-1104-22CFC5CEAE21}"/>
                  </a:ext>
                </a:extLst>
              </p:cNvPr>
              <p:cNvGrpSpPr/>
              <p:nvPr/>
            </p:nvGrpSpPr>
            <p:grpSpPr>
              <a:xfrm>
                <a:off x="7840166" y="1427988"/>
                <a:ext cx="1732083" cy="1499334"/>
                <a:chOff x="5933892" y="1427988"/>
                <a:chExt cx="1732083" cy="1499334"/>
              </a:xfrm>
            </p:grpSpPr>
            <p:grpSp>
              <p:nvGrpSpPr>
                <p:cNvPr id="1413" name="Gruppieren 802">
                  <a:extLst>
                    <a:ext uri="{FF2B5EF4-FFF2-40B4-BE49-F238E27FC236}">
                      <a16:creationId xmlns:a16="http://schemas.microsoft.com/office/drawing/2014/main" id="{D4B40AA3-13DC-AFB1-292B-06553AE275C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6049526" y="1427988"/>
                  <a:ext cx="1342618" cy="842006"/>
                  <a:chOff x="8328248" y="1523525"/>
                  <a:chExt cx="1342618" cy="842006"/>
                </a:xfrm>
                <a:effectLst/>
              </p:grpSpPr>
              <p:grpSp>
                <p:nvGrpSpPr>
                  <p:cNvPr id="1453" name="Gruppieren 804">
                    <a:extLst>
                      <a:ext uri="{FF2B5EF4-FFF2-40B4-BE49-F238E27FC236}">
                        <a16:creationId xmlns:a16="http://schemas.microsoft.com/office/drawing/2014/main" id="{C4E080AD-1613-8C15-11AE-168824C10443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523525"/>
                    <a:ext cx="1183251" cy="842006"/>
                    <a:chOff x="8487615" y="1523525"/>
                    <a:chExt cx="1183251" cy="842006"/>
                  </a:xfrm>
                </p:grpSpPr>
                <p:sp>
                  <p:nvSpPr>
                    <p:cNvPr id="1528" name="Box BG Black">
                      <a:extLst>
                        <a:ext uri="{FF2B5EF4-FFF2-40B4-BE49-F238E27FC236}">
                          <a16:creationId xmlns:a16="http://schemas.microsoft.com/office/drawing/2014/main" id="{8F96A429-21BB-9B1D-1A9C-CBA6DB67B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615" y="1523525"/>
                      <a:ext cx="1183036" cy="842006"/>
                    </a:xfrm>
                    <a:prstGeom prst="round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grpSp>
                  <p:nvGrpSpPr>
                    <p:cNvPr id="1529" name="Box Dock">
                      <a:extLst>
                        <a:ext uri="{FF2B5EF4-FFF2-40B4-BE49-F238E27FC236}">
                          <a16:creationId xmlns:a16="http://schemas.microsoft.com/office/drawing/2014/main" id="{03F286D8-13C1-3158-7DEF-9AD151248EBF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9585412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536" name="Box Dock BB">
                        <a:extLst>
                          <a:ext uri="{FF2B5EF4-FFF2-40B4-BE49-F238E27FC236}">
                            <a16:creationId xmlns:a16="http://schemas.microsoft.com/office/drawing/2014/main" id="{0FE69B06-0023-3CE2-2B11-E11A82C9ECC7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37" name="Box Dock TT">
                        <a:extLst>
                          <a:ext uri="{FF2B5EF4-FFF2-40B4-BE49-F238E27FC236}">
                            <a16:creationId xmlns:a16="http://schemas.microsoft.com/office/drawing/2014/main" id="{781C8AB3-1BD7-FA1B-4A99-8457A23C6C00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38" name="Box Dock TM">
                        <a:extLst>
                          <a:ext uri="{FF2B5EF4-FFF2-40B4-BE49-F238E27FC236}">
                            <a16:creationId xmlns:a16="http://schemas.microsoft.com/office/drawing/2014/main" id="{76B66D88-5281-E762-D715-BB1B59B02B3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39" name="Box Dock BM">
                        <a:extLst>
                          <a:ext uri="{FF2B5EF4-FFF2-40B4-BE49-F238E27FC236}">
                            <a16:creationId xmlns:a16="http://schemas.microsoft.com/office/drawing/2014/main" id="{6E7B0133-7CB0-E3B3-C9E1-850DA9DB686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40" name="Box Dock TM">
                        <a:extLst>
                          <a:ext uri="{FF2B5EF4-FFF2-40B4-BE49-F238E27FC236}">
                            <a16:creationId xmlns:a16="http://schemas.microsoft.com/office/drawing/2014/main" id="{C46564CB-EA10-4EE6-A268-38EF9170091D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530" name="Box Dock">
                      <a:extLst>
                        <a:ext uri="{FF2B5EF4-FFF2-40B4-BE49-F238E27FC236}">
                          <a16:creationId xmlns:a16="http://schemas.microsoft.com/office/drawing/2014/main" id="{3A748364-4270-B2EB-C493-FFE6124A5013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487615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531" name="Box Dock BB">
                        <a:extLst>
                          <a:ext uri="{FF2B5EF4-FFF2-40B4-BE49-F238E27FC236}">
                            <a16:creationId xmlns:a16="http://schemas.microsoft.com/office/drawing/2014/main" id="{CA08B9C3-69B7-3747-7495-016BFD9A77F1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32" name="Box Dock TT">
                        <a:extLst>
                          <a:ext uri="{FF2B5EF4-FFF2-40B4-BE49-F238E27FC236}">
                            <a16:creationId xmlns:a16="http://schemas.microsoft.com/office/drawing/2014/main" id="{9538B1D6-E517-9F1A-50B1-8920C742B5D4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33" name="Box Dock TM">
                        <a:extLst>
                          <a:ext uri="{FF2B5EF4-FFF2-40B4-BE49-F238E27FC236}">
                            <a16:creationId xmlns:a16="http://schemas.microsoft.com/office/drawing/2014/main" id="{62A5CC5E-55A5-6B70-3003-8F959793F913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34" name="Box Dock BM">
                        <a:extLst>
                          <a:ext uri="{FF2B5EF4-FFF2-40B4-BE49-F238E27FC236}">
                            <a16:creationId xmlns:a16="http://schemas.microsoft.com/office/drawing/2014/main" id="{5059E3CF-5A8A-BC02-5224-953DB702E622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35" name="Box Dock TM">
                        <a:extLst>
                          <a:ext uri="{FF2B5EF4-FFF2-40B4-BE49-F238E27FC236}">
                            <a16:creationId xmlns:a16="http://schemas.microsoft.com/office/drawing/2014/main" id="{CBBF3CA7-B856-A214-52F3-BA959521D315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10" name="Box Dock">
                    <a:extLst>
                      <a:ext uri="{FF2B5EF4-FFF2-40B4-BE49-F238E27FC236}">
                        <a16:creationId xmlns:a16="http://schemas.microsoft.com/office/drawing/2014/main" id="{E41EF6C4-E504-DCC2-8191-B7A9C75FAC4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6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523" name="DAL Dock BB">
                      <a:extLst>
                        <a:ext uri="{FF2B5EF4-FFF2-40B4-BE49-F238E27FC236}">
                          <a16:creationId xmlns:a16="http://schemas.microsoft.com/office/drawing/2014/main" id="{A9A36216-397B-722B-A04E-CF61DD97872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24" name="DAL Dock BM">
                      <a:extLst>
                        <a:ext uri="{FF2B5EF4-FFF2-40B4-BE49-F238E27FC236}">
                          <a16:creationId xmlns:a16="http://schemas.microsoft.com/office/drawing/2014/main" id="{6805E77F-47F1-AD21-4022-6B0C2FE9C83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25" name="DAL Dock MM">
                      <a:extLst>
                        <a:ext uri="{FF2B5EF4-FFF2-40B4-BE49-F238E27FC236}">
                          <a16:creationId xmlns:a16="http://schemas.microsoft.com/office/drawing/2014/main" id="{B5A55A9D-0F58-5E8D-5AAD-1983980DE8D8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26" name="DAL Dock TM">
                      <a:extLst>
                        <a:ext uri="{FF2B5EF4-FFF2-40B4-BE49-F238E27FC236}">
                          <a16:creationId xmlns:a16="http://schemas.microsoft.com/office/drawing/2014/main" id="{C17C0EE6-F132-AF96-899F-D41C6B4262A2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27" name="DAL Dock TT">
                      <a:extLst>
                        <a:ext uri="{FF2B5EF4-FFF2-40B4-BE49-F238E27FC236}">
                          <a16:creationId xmlns:a16="http://schemas.microsoft.com/office/drawing/2014/main" id="{9F8029BD-83D0-5EF5-5055-9EF8C06D974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511" name="Gruppieren 806">
                    <a:extLst>
                      <a:ext uri="{FF2B5EF4-FFF2-40B4-BE49-F238E27FC236}">
                        <a16:creationId xmlns:a16="http://schemas.microsoft.com/office/drawing/2014/main" id="{AF2C68F9-9A8C-BAE9-4F3E-AF152BEEE83D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569340"/>
                    <a:ext cx="486693" cy="750377"/>
                    <a:chOff x="8328248" y="1569340"/>
                    <a:chExt cx="486693" cy="750377"/>
                  </a:xfrm>
                </p:grpSpPr>
                <p:sp>
                  <p:nvSpPr>
                    <p:cNvPr id="1516" name="PL BG Blue">
                      <a:extLst>
                        <a:ext uri="{FF2B5EF4-FFF2-40B4-BE49-F238E27FC236}">
                          <a16:creationId xmlns:a16="http://schemas.microsoft.com/office/drawing/2014/main" id="{1B93611C-D99E-364E-48D2-DDBFA1768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8248" y="1569340"/>
                      <a:ext cx="486693" cy="750377"/>
                    </a:xfrm>
                    <a:prstGeom prst="roundRect">
                      <a:avLst>
                        <a:gd name="adj" fmla="val 26461"/>
                      </a:avLst>
                    </a:prstGeom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vert270" wrap="none" lIns="0" tIns="0" rIns="0" bIns="0" rtlCol="0" anchor="t"/>
                    <a:lstStyle/>
                    <a:p>
                      <a:pPr algn="ctr" defTabSz="274320">
                        <a:defRPr/>
                      </a:pPr>
                      <a:r>
                        <a:rPr lang="en-US" sz="360" b="1" kern="100" spc="-15">
                          <a:solidFill>
                            <a:prstClr val="white"/>
                          </a:solidFill>
                          <a:latin typeface="Calibri"/>
                        </a:rPr>
                        <a:t>SQL API</a:t>
                      </a:r>
                    </a:p>
                  </p:txBody>
                </p:sp>
                <p:grpSp>
                  <p:nvGrpSpPr>
                    <p:cNvPr id="1517" name="Box Dock">
                      <a:extLst>
                        <a:ext uri="{FF2B5EF4-FFF2-40B4-BE49-F238E27FC236}">
                          <a16:creationId xmlns:a16="http://schemas.microsoft.com/office/drawing/2014/main" id="{B54657D4-C361-B487-70E4-18FE2D51BE46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328248" y="1686106"/>
                      <a:ext cx="85454" cy="516853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518" name="PL Dock BB">
                        <a:extLst>
                          <a:ext uri="{FF2B5EF4-FFF2-40B4-BE49-F238E27FC236}">
                            <a16:creationId xmlns:a16="http://schemas.microsoft.com/office/drawing/2014/main" id="{66F62ED6-F0B0-77B9-661D-F00DABEB8A4C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19" name="PL Dock BM">
                        <a:extLst>
                          <a:ext uri="{FF2B5EF4-FFF2-40B4-BE49-F238E27FC236}">
                            <a16:creationId xmlns:a16="http://schemas.microsoft.com/office/drawing/2014/main" id="{B8D4BBD0-0EE3-309A-636D-5A736439ADC7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20" name="PL Dock MM">
                        <a:extLst>
                          <a:ext uri="{FF2B5EF4-FFF2-40B4-BE49-F238E27FC236}">
                            <a16:creationId xmlns:a16="http://schemas.microsoft.com/office/drawing/2014/main" id="{EB0B4F53-C887-43C3-2708-DB4BDACC41C4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21" name="PL Dock TM">
                        <a:extLst>
                          <a:ext uri="{FF2B5EF4-FFF2-40B4-BE49-F238E27FC236}">
                            <a16:creationId xmlns:a16="http://schemas.microsoft.com/office/drawing/2014/main" id="{67D3DE40-414B-7E78-4E41-A3031DAEC23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22" name="PL Dock TT">
                        <a:extLst>
                          <a:ext uri="{FF2B5EF4-FFF2-40B4-BE49-F238E27FC236}">
                            <a16:creationId xmlns:a16="http://schemas.microsoft.com/office/drawing/2014/main" id="{B156D6DF-E070-8102-3913-40DFC4905EDC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12" name="BLL">
                    <a:extLst>
                      <a:ext uri="{FF2B5EF4-FFF2-40B4-BE49-F238E27FC236}">
                        <a16:creationId xmlns:a16="http://schemas.microsoft.com/office/drawing/2014/main" id="{90B79402-4937-4489-36F2-6D919EDD2C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8590275" y="1632089"/>
                    <a:ext cx="977716" cy="624878"/>
                    <a:chOff x="8590275" y="1632089"/>
                    <a:chExt cx="977716" cy="624878"/>
                  </a:xfrm>
                </p:grpSpPr>
                <p:sp>
                  <p:nvSpPr>
                    <p:cNvPr id="1513" name="BLL BG White">
                      <a:extLst>
                        <a:ext uri="{FF2B5EF4-FFF2-40B4-BE49-F238E27FC236}">
                          <a16:creationId xmlns:a16="http://schemas.microsoft.com/office/drawing/2014/main" id="{3AD89CD0-9CC8-0527-E4EC-7EEC7FE3F9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590275" y="1632089"/>
                      <a:ext cx="977716" cy="624878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515" name="BLL BG White">
                      <a:extLst>
                        <a:ext uri="{FF2B5EF4-FFF2-40B4-BE49-F238E27FC236}">
                          <a16:creationId xmlns:a16="http://schemas.microsoft.com/office/drawing/2014/main" id="{72DEC2B4-F0E5-47FA-8AB0-9E2837C2938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616672" y="1654783"/>
                      <a:ext cx="924923" cy="579490"/>
                    </a:xfrm>
                    <a:prstGeom prst="roundRect">
                      <a:avLst/>
                    </a:prstGeom>
                    <a:noFill/>
                    <a:ln>
                      <a:solidFill>
                        <a:srgbClr val="C52EBE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1419" name="Textfeld 803">
                  <a:extLst>
                    <a:ext uri="{FF2B5EF4-FFF2-40B4-BE49-F238E27FC236}">
                      <a16:creationId xmlns:a16="http://schemas.microsoft.com/office/drawing/2014/main" id="{B29BA243-BF04-6303-F12A-0F46500FA30E}"/>
                    </a:ext>
                  </a:extLst>
                </p:cNvPr>
                <p:cNvSpPr txBox="1"/>
                <p:nvPr/>
              </p:nvSpPr>
              <p:spPr>
                <a:xfrm>
                  <a:off x="5933892" y="2287032"/>
                  <a:ext cx="1732083" cy="64029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lnSpc>
                      <a:spcPct val="90000"/>
                    </a:lnSpc>
                    <a:defRPr sz="12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 pitchFamily="34" charset="0"/>
                      <a:cs typeface="Calibri" pitchFamily="34" charset="0"/>
                    </a:defRPr>
                  </a:lvl1pPr>
                </a:lstStyle>
                <a:p>
                  <a:pPr defTabSz="274320">
                    <a:defRPr/>
                  </a:pPr>
                  <a:r>
                    <a:rPr lang="en-US" sz="360" dirty="0"/>
                    <a:t>Impression-Information DB</a:t>
                  </a:r>
                </a:p>
              </p:txBody>
            </p:sp>
          </p:grpSp>
          <p:grpSp>
            <p:nvGrpSpPr>
              <p:cNvPr id="1389" name="Gruppieren 799">
                <a:extLst>
                  <a:ext uri="{FF2B5EF4-FFF2-40B4-BE49-F238E27FC236}">
                    <a16:creationId xmlns:a16="http://schemas.microsoft.com/office/drawing/2014/main" id="{DEA15D88-CCCB-BCE7-C103-3FE83777BB6B}"/>
                  </a:ext>
                </a:extLst>
              </p:cNvPr>
              <p:cNvGrpSpPr/>
              <p:nvPr/>
            </p:nvGrpSpPr>
            <p:grpSpPr>
              <a:xfrm>
                <a:off x="8425454" y="1671887"/>
                <a:ext cx="577723" cy="365719"/>
                <a:chOff x="9003066" y="2123465"/>
                <a:chExt cx="635495" cy="402291"/>
              </a:xfrm>
            </p:grpSpPr>
            <p:sp>
              <p:nvSpPr>
                <p:cNvPr id="1390" name="Flussdiagramm: Magnetplattenspeicher 800">
                  <a:extLst>
                    <a:ext uri="{FF2B5EF4-FFF2-40B4-BE49-F238E27FC236}">
                      <a16:creationId xmlns:a16="http://schemas.microsoft.com/office/drawing/2014/main" id="{3E2DDC4F-E3A9-9C65-17B4-1FC737E80C20}"/>
                    </a:ext>
                  </a:extLst>
                </p:cNvPr>
                <p:cNvSpPr/>
                <p:nvPr/>
              </p:nvSpPr>
              <p:spPr bwMode="gray">
                <a:xfrm>
                  <a:off x="9003066" y="2123465"/>
                  <a:ext cx="635495" cy="402291"/>
                </a:xfrm>
                <a:prstGeom prst="flowChartMagneticDisk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27432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42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1391" name="Grafik 801">
                  <a:extLst>
                    <a:ext uri="{FF2B5EF4-FFF2-40B4-BE49-F238E27FC236}">
                      <a16:creationId xmlns:a16="http://schemas.microsoft.com/office/drawing/2014/main" id="{3755689B-EEA0-4214-9637-1329AACF0E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85783" y="2333931"/>
                  <a:ext cx="497677" cy="12682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87" name="Grafik 835">
              <a:extLst>
                <a:ext uri="{FF2B5EF4-FFF2-40B4-BE49-F238E27FC236}">
                  <a16:creationId xmlns:a16="http://schemas.microsoft.com/office/drawing/2014/main" id="{7ECB7AFD-8DB1-D590-0BB5-F4AB6F460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7404" y="8662832"/>
              <a:ext cx="154370" cy="137303"/>
            </a:xfrm>
            <a:prstGeom prst="rect">
              <a:avLst/>
            </a:prstGeom>
          </p:spPr>
        </p:pic>
      </p:grpSp>
      <p:cxnSp>
        <p:nvCxnSpPr>
          <p:cNvPr id="1541" name="Gerade Verbindung mit Pfeil 13">
            <a:extLst>
              <a:ext uri="{FF2B5EF4-FFF2-40B4-BE49-F238E27FC236}">
                <a16:creationId xmlns:a16="http://schemas.microsoft.com/office/drawing/2014/main" id="{5FA72CFA-5EF7-901C-3FAB-FF04EEEA9A65}"/>
              </a:ext>
            </a:extLst>
          </p:cNvPr>
          <p:cNvCxnSpPr>
            <a:cxnSpLocks/>
            <a:stCxn id="1588" idx="3"/>
            <a:endCxn id="1520" idx="1"/>
          </p:cNvCxnSpPr>
          <p:nvPr/>
        </p:nvCxnSpPr>
        <p:spPr>
          <a:xfrm>
            <a:off x="3459080" y="11577699"/>
            <a:ext cx="657542" cy="873"/>
          </a:xfrm>
          <a:prstGeom prst="bentConnector3">
            <a:avLst>
              <a:gd name="adj1" fmla="val 50000"/>
            </a:avLst>
          </a:prstGeom>
          <a:ln w="12700">
            <a:solidFill>
              <a:srgbClr val="FF07A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2" name="Cube 56">
            <a:extLst>
              <a:ext uri="{FF2B5EF4-FFF2-40B4-BE49-F238E27FC236}">
                <a16:creationId xmlns:a16="http://schemas.microsoft.com/office/drawing/2014/main" id="{8BADF068-A22B-D90A-361F-562398151641}"/>
              </a:ext>
            </a:extLst>
          </p:cNvPr>
          <p:cNvSpPr/>
          <p:nvPr/>
        </p:nvSpPr>
        <p:spPr>
          <a:xfrm rot="16200000">
            <a:off x="2674012" y="11601057"/>
            <a:ext cx="444593" cy="74366"/>
          </a:xfrm>
          <a:prstGeom prst="cube">
            <a:avLst>
              <a:gd name="adj" fmla="val 7525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274320"/>
            <a:r>
              <a:rPr lang="de-DE" sz="360" b="1" kern="100" spc="-15">
                <a:solidFill>
                  <a:prstClr val="white"/>
                </a:solidFill>
                <a:latin typeface="Calibri"/>
              </a:rPr>
              <a:t>Load Balancer</a:t>
            </a:r>
          </a:p>
        </p:txBody>
      </p:sp>
      <p:cxnSp>
        <p:nvCxnSpPr>
          <p:cNvPr id="1544" name="Gerade Verbindung mit Pfeil 188">
            <a:extLst>
              <a:ext uri="{FF2B5EF4-FFF2-40B4-BE49-F238E27FC236}">
                <a16:creationId xmlns:a16="http://schemas.microsoft.com/office/drawing/2014/main" id="{73776F9A-9B0F-5E2D-20B2-1014C7D39310}"/>
              </a:ext>
            </a:extLst>
          </p:cNvPr>
          <p:cNvCxnSpPr>
            <a:cxnSpLocks/>
          </p:cNvCxnSpPr>
          <p:nvPr/>
        </p:nvCxnSpPr>
        <p:spPr>
          <a:xfrm>
            <a:off x="2357197" y="10863966"/>
            <a:ext cx="501928" cy="0"/>
          </a:xfrm>
          <a:prstGeom prst="straightConnector1">
            <a:avLst/>
          </a:prstGeom>
          <a:ln w="12700">
            <a:solidFill>
              <a:srgbClr val="00B452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5" name="Gruppieren 1229">
            <a:extLst>
              <a:ext uri="{FF2B5EF4-FFF2-40B4-BE49-F238E27FC236}">
                <a16:creationId xmlns:a16="http://schemas.microsoft.com/office/drawing/2014/main" id="{8DD7E523-71F2-C529-A46E-DFFC70E86F24}"/>
              </a:ext>
            </a:extLst>
          </p:cNvPr>
          <p:cNvGrpSpPr/>
          <p:nvPr/>
        </p:nvGrpSpPr>
        <p:grpSpPr>
          <a:xfrm>
            <a:off x="2927774" y="11451388"/>
            <a:ext cx="677038" cy="432836"/>
            <a:chOff x="5621281" y="1427988"/>
            <a:chExt cx="2256594" cy="1442659"/>
          </a:xfrm>
        </p:grpSpPr>
        <p:grpSp>
          <p:nvGrpSpPr>
            <p:cNvPr id="1546" name="Gruppieren 1230">
              <a:extLst>
                <a:ext uri="{FF2B5EF4-FFF2-40B4-BE49-F238E27FC236}">
                  <a16:creationId xmlns:a16="http://schemas.microsoft.com/office/drawing/2014/main" id="{77A057DA-F08C-F603-2EB7-D4242FE87639}"/>
                </a:ext>
              </a:extLst>
            </p:cNvPr>
            <p:cNvGrpSpPr/>
            <p:nvPr/>
          </p:nvGrpSpPr>
          <p:grpSpPr>
            <a:xfrm>
              <a:off x="5621281" y="1427988"/>
              <a:ext cx="2256594" cy="1442659"/>
              <a:chOff x="5621281" y="1427988"/>
              <a:chExt cx="2256594" cy="1442659"/>
            </a:xfrm>
          </p:grpSpPr>
          <p:grpSp>
            <p:nvGrpSpPr>
              <p:cNvPr id="1550" name="Gruppieren 1232">
                <a:extLst>
                  <a:ext uri="{FF2B5EF4-FFF2-40B4-BE49-F238E27FC236}">
                    <a16:creationId xmlns:a16="http://schemas.microsoft.com/office/drawing/2014/main" id="{71829BEF-F7B7-BB2B-C929-0DEAED26F60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49526" y="1427988"/>
                <a:ext cx="1342618" cy="842006"/>
                <a:chOff x="8328248" y="1523525"/>
                <a:chExt cx="1342618" cy="842006"/>
              </a:xfrm>
              <a:effectLst/>
            </p:grpSpPr>
            <p:grpSp>
              <p:nvGrpSpPr>
                <p:cNvPr id="1552" name="Gruppieren 1234">
                  <a:extLst>
                    <a:ext uri="{FF2B5EF4-FFF2-40B4-BE49-F238E27FC236}">
                      <a16:creationId xmlns:a16="http://schemas.microsoft.com/office/drawing/2014/main" id="{26BCBDF4-C52C-4317-A15B-5A145D4E52CE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523525"/>
                  <a:ext cx="1183251" cy="842006"/>
                  <a:chOff x="8487615" y="1523525"/>
                  <a:chExt cx="1183251" cy="842006"/>
                </a:xfrm>
              </p:grpSpPr>
              <p:sp>
                <p:nvSpPr>
                  <p:cNvPr id="1576" name="Box BG Black">
                    <a:extLst>
                      <a:ext uri="{FF2B5EF4-FFF2-40B4-BE49-F238E27FC236}">
                        <a16:creationId xmlns:a16="http://schemas.microsoft.com/office/drawing/2014/main" id="{BB9DC330-CD7E-6426-452D-274CDC9F4FB5}"/>
                      </a:ext>
                    </a:extLst>
                  </p:cNvPr>
                  <p:cNvSpPr/>
                  <p:nvPr/>
                </p:nvSpPr>
                <p:spPr>
                  <a:xfrm>
                    <a:off x="8487615" y="1523525"/>
                    <a:ext cx="1183036" cy="84200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240" err="1">
                        <a:solidFill>
                          <a:prstClr val="black"/>
                        </a:solidFill>
                        <a:latin typeface="Calibri"/>
                      </a:rPr>
                      <a:t>Ç</a:t>
                    </a:r>
                    <a:r>
                      <a:rPr lang="en-US" sz="240">
                        <a:solidFill>
                          <a:prstClr val="black"/>
                        </a:solidFill>
                        <a:latin typeface="Calibri"/>
                      </a:rPr>
                      <a:t>√</a:t>
                    </a:r>
                  </a:p>
                </p:txBody>
              </p:sp>
              <p:grpSp>
                <p:nvGrpSpPr>
                  <p:cNvPr id="1577" name="Box Dock">
                    <a:extLst>
                      <a:ext uri="{FF2B5EF4-FFF2-40B4-BE49-F238E27FC236}">
                        <a16:creationId xmlns:a16="http://schemas.microsoft.com/office/drawing/2014/main" id="{43C4FD0E-613C-2985-085D-6E1222A200B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85412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584" name="Box Dock BB">
                      <a:extLst>
                        <a:ext uri="{FF2B5EF4-FFF2-40B4-BE49-F238E27FC236}">
                          <a16:creationId xmlns:a16="http://schemas.microsoft.com/office/drawing/2014/main" id="{6BB66B69-6D63-09CC-683E-AC55D77128F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85" name="Box Dock TT">
                      <a:extLst>
                        <a:ext uri="{FF2B5EF4-FFF2-40B4-BE49-F238E27FC236}">
                          <a16:creationId xmlns:a16="http://schemas.microsoft.com/office/drawing/2014/main" id="{0846E8BA-B8A1-C2CA-AD3E-5A6B4C87EC7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86" name="Box Dock TM">
                      <a:extLst>
                        <a:ext uri="{FF2B5EF4-FFF2-40B4-BE49-F238E27FC236}">
                          <a16:creationId xmlns:a16="http://schemas.microsoft.com/office/drawing/2014/main" id="{F2726085-C1A8-640D-82B3-AEF5A4B38DC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87" name="Box Dock BM">
                      <a:extLst>
                        <a:ext uri="{FF2B5EF4-FFF2-40B4-BE49-F238E27FC236}">
                          <a16:creationId xmlns:a16="http://schemas.microsoft.com/office/drawing/2014/main" id="{19A55BC8-99E1-9E59-892C-86BD7475B30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88" name="Box Dock TM">
                      <a:extLst>
                        <a:ext uri="{FF2B5EF4-FFF2-40B4-BE49-F238E27FC236}">
                          <a16:creationId xmlns:a16="http://schemas.microsoft.com/office/drawing/2014/main" id="{7EBECE0A-2C1B-C634-F1DB-67F880E36C3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578" name="Box Dock">
                    <a:extLst>
                      <a:ext uri="{FF2B5EF4-FFF2-40B4-BE49-F238E27FC236}">
                        <a16:creationId xmlns:a16="http://schemas.microsoft.com/office/drawing/2014/main" id="{3E8F902A-D143-BCB6-5456-36975442FC3A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579" name="Box Dock BB">
                      <a:extLst>
                        <a:ext uri="{FF2B5EF4-FFF2-40B4-BE49-F238E27FC236}">
                          <a16:creationId xmlns:a16="http://schemas.microsoft.com/office/drawing/2014/main" id="{E00AD19C-2BA3-C968-C1CB-16301766EE18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80" name="Box Dock TT">
                      <a:extLst>
                        <a:ext uri="{FF2B5EF4-FFF2-40B4-BE49-F238E27FC236}">
                          <a16:creationId xmlns:a16="http://schemas.microsoft.com/office/drawing/2014/main" id="{E60C1EF4-2F50-ABEE-AA2F-BB24F55FFBA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81" name="Box Dock TM">
                      <a:extLst>
                        <a:ext uri="{FF2B5EF4-FFF2-40B4-BE49-F238E27FC236}">
                          <a16:creationId xmlns:a16="http://schemas.microsoft.com/office/drawing/2014/main" id="{D9C8D642-9835-C08C-55BA-34D421CCA98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82" name="Box Dock BM">
                      <a:extLst>
                        <a:ext uri="{FF2B5EF4-FFF2-40B4-BE49-F238E27FC236}">
                          <a16:creationId xmlns:a16="http://schemas.microsoft.com/office/drawing/2014/main" id="{BA2310B0-232C-8339-8DF8-4EC3B3CDC6FA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83" name="Box Dock TM">
                      <a:extLst>
                        <a:ext uri="{FF2B5EF4-FFF2-40B4-BE49-F238E27FC236}">
                          <a16:creationId xmlns:a16="http://schemas.microsoft.com/office/drawing/2014/main" id="{7409B7B3-73B5-25F8-681B-04809A4D6C4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53" name="Gruppieren 1236">
                  <a:extLst>
                    <a:ext uri="{FF2B5EF4-FFF2-40B4-BE49-F238E27FC236}">
                      <a16:creationId xmlns:a16="http://schemas.microsoft.com/office/drawing/2014/main" id="{81B4EBFE-393C-C525-F104-2A179CC575B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5471" y="1569340"/>
                  <a:ext cx="283804" cy="750377"/>
                  <a:chOff x="9345471" y="1569340"/>
                  <a:chExt cx="283804" cy="750377"/>
                </a:xfrm>
              </p:grpSpPr>
              <p:sp>
                <p:nvSpPr>
                  <p:cNvPr id="1569" name="Box BG Black">
                    <a:extLst>
                      <a:ext uri="{FF2B5EF4-FFF2-40B4-BE49-F238E27FC236}">
                        <a16:creationId xmlns:a16="http://schemas.microsoft.com/office/drawing/2014/main" id="{B4237500-87B5-07BD-9503-5707BF3BBEDC}"/>
                      </a:ext>
                    </a:extLst>
                  </p:cNvPr>
                  <p:cNvSpPr/>
                  <p:nvPr/>
                </p:nvSpPr>
                <p:spPr>
                  <a:xfrm>
                    <a:off x="9345471" y="1569340"/>
                    <a:ext cx="283804" cy="750377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604A7B"/>
                      </a:gs>
                      <a:gs pos="100000">
                        <a:srgbClr val="FF07ED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vert="vert270" lIns="10801" rtlCol="0" anchor="t"/>
                  <a:lstStyle/>
                  <a:p>
                    <a:pPr algn="ctr" defTabSz="274320">
                      <a:defRPr/>
                    </a:pPr>
                    <a:endParaRPr lang="en-US" sz="390" b="1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1570" name="Box Dock">
                    <a:extLst>
                      <a:ext uri="{FF2B5EF4-FFF2-40B4-BE49-F238E27FC236}">
                        <a16:creationId xmlns:a16="http://schemas.microsoft.com/office/drawing/2014/main" id="{624E289F-A9EC-2AA4-9D50-B8485ABF0ABA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571" name="DAL Dock BB">
                      <a:extLst>
                        <a:ext uri="{FF2B5EF4-FFF2-40B4-BE49-F238E27FC236}">
                          <a16:creationId xmlns:a16="http://schemas.microsoft.com/office/drawing/2014/main" id="{C5C65DF9-AB0C-C35E-96BD-600F8B58034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72" name="DAL Dock BM">
                      <a:extLst>
                        <a:ext uri="{FF2B5EF4-FFF2-40B4-BE49-F238E27FC236}">
                          <a16:creationId xmlns:a16="http://schemas.microsoft.com/office/drawing/2014/main" id="{8F9F55BB-C6C8-9EE7-A28F-6BC00E2C684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73" name="DAL Dock MM">
                      <a:extLst>
                        <a:ext uri="{FF2B5EF4-FFF2-40B4-BE49-F238E27FC236}">
                          <a16:creationId xmlns:a16="http://schemas.microsoft.com/office/drawing/2014/main" id="{890AAA84-418A-79CF-A9AF-DE01577901A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74" name="DAL Dock TM">
                      <a:extLst>
                        <a:ext uri="{FF2B5EF4-FFF2-40B4-BE49-F238E27FC236}">
                          <a16:creationId xmlns:a16="http://schemas.microsoft.com/office/drawing/2014/main" id="{F0EAD69B-0558-869D-32A6-7803DF60A43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75" name="DAL Dock TT">
                      <a:extLst>
                        <a:ext uri="{FF2B5EF4-FFF2-40B4-BE49-F238E27FC236}">
                          <a16:creationId xmlns:a16="http://schemas.microsoft.com/office/drawing/2014/main" id="{09D75895-24AB-F721-C77B-72C3BE36B49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54" name="Gruppieren 1237">
                  <a:extLst>
                    <a:ext uri="{FF2B5EF4-FFF2-40B4-BE49-F238E27FC236}">
                      <a16:creationId xmlns:a16="http://schemas.microsoft.com/office/drawing/2014/main" id="{A3B76CA6-4701-CC36-CB52-118D841B60A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569340"/>
                  <a:ext cx="486693" cy="750377"/>
                  <a:chOff x="8328248" y="1569340"/>
                  <a:chExt cx="486693" cy="750377"/>
                </a:xfrm>
              </p:grpSpPr>
              <p:sp>
                <p:nvSpPr>
                  <p:cNvPr id="1558" name="PL BG Blue">
                    <a:extLst>
                      <a:ext uri="{FF2B5EF4-FFF2-40B4-BE49-F238E27FC236}">
                        <a16:creationId xmlns:a16="http://schemas.microsoft.com/office/drawing/2014/main" id="{1520E90F-15D3-F47B-07BC-B7CA45F899AE}"/>
                      </a:ext>
                    </a:extLst>
                  </p:cNvPr>
                  <p:cNvSpPr/>
                  <p:nvPr/>
                </p:nvSpPr>
                <p:spPr>
                  <a:xfrm>
                    <a:off x="8328248" y="1569340"/>
                    <a:ext cx="486693" cy="750377"/>
                  </a:xfrm>
                  <a:prstGeom prst="roundRect">
                    <a:avLst>
                      <a:gd name="adj" fmla="val 26461"/>
                    </a:avLst>
                  </a:prstGeom>
                  <a:gradFill flip="none" rotWithShape="1">
                    <a:gsLst>
                      <a:gs pos="0">
                        <a:srgbClr val="00B0F0">
                          <a:shade val="30000"/>
                          <a:satMod val="115000"/>
                        </a:srgbClr>
                      </a:gs>
                      <a:gs pos="100000">
                        <a:srgbClr val="00B0F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vert270" wrap="none" lIns="0" tIns="0" rIns="0" bIns="0" rtlCol="0" anchor="t"/>
                  <a:lstStyle/>
                  <a:p>
                    <a:pPr algn="ctr" defTabSz="274320">
                      <a:defRPr/>
                    </a:pPr>
                    <a:r>
                      <a:rPr lang="en-US" sz="360" b="1" kern="100" spc="-15">
                        <a:solidFill>
                          <a:prstClr val="white"/>
                        </a:solidFill>
                        <a:latin typeface="Calibri"/>
                      </a:rPr>
                      <a:t>HTTP API</a:t>
                    </a:r>
                  </a:p>
                </p:txBody>
              </p:sp>
              <p:grpSp>
                <p:nvGrpSpPr>
                  <p:cNvPr id="1559" name="Box Dock">
                    <a:extLst>
                      <a:ext uri="{FF2B5EF4-FFF2-40B4-BE49-F238E27FC236}">
                        <a16:creationId xmlns:a16="http://schemas.microsoft.com/office/drawing/2014/main" id="{DA056085-A20A-97E1-C6D0-B4A42C8E1D4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560" name="PL Dock BB">
                      <a:extLst>
                        <a:ext uri="{FF2B5EF4-FFF2-40B4-BE49-F238E27FC236}">
                          <a16:creationId xmlns:a16="http://schemas.microsoft.com/office/drawing/2014/main" id="{2036E23B-3A0E-0DB0-5B9E-D6E32D5F4BF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61" name="PL Dock BM">
                      <a:extLst>
                        <a:ext uri="{FF2B5EF4-FFF2-40B4-BE49-F238E27FC236}">
                          <a16:creationId xmlns:a16="http://schemas.microsoft.com/office/drawing/2014/main" id="{E7345A41-2EF0-89CF-FC1D-44533404527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62" name="PL Dock MM">
                      <a:extLst>
                        <a:ext uri="{FF2B5EF4-FFF2-40B4-BE49-F238E27FC236}">
                          <a16:creationId xmlns:a16="http://schemas.microsoft.com/office/drawing/2014/main" id="{4FDBDF7F-9543-4814-60F4-408A191B492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63" name="PL Dock TM">
                      <a:extLst>
                        <a:ext uri="{FF2B5EF4-FFF2-40B4-BE49-F238E27FC236}">
                          <a16:creationId xmlns:a16="http://schemas.microsoft.com/office/drawing/2014/main" id="{BA9C74EF-D83D-11F1-1517-C6C814A94CB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64" name="PL Dock TT">
                      <a:extLst>
                        <a:ext uri="{FF2B5EF4-FFF2-40B4-BE49-F238E27FC236}">
                          <a16:creationId xmlns:a16="http://schemas.microsoft.com/office/drawing/2014/main" id="{A9EC3785-7133-CCB7-25ED-1EB432EE8E0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55" name="BLL">
                  <a:extLst>
                    <a:ext uri="{FF2B5EF4-FFF2-40B4-BE49-F238E27FC236}">
                      <a16:creationId xmlns:a16="http://schemas.microsoft.com/office/drawing/2014/main" id="{429E08AB-0127-E732-3231-89BD7D9EA47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590275" y="1632089"/>
                  <a:ext cx="977716" cy="624878"/>
                  <a:chOff x="8590275" y="1632089"/>
                  <a:chExt cx="977716" cy="624878"/>
                </a:xfrm>
              </p:grpSpPr>
              <p:sp>
                <p:nvSpPr>
                  <p:cNvPr id="1556" name="BLL BG White">
                    <a:extLst>
                      <a:ext uri="{FF2B5EF4-FFF2-40B4-BE49-F238E27FC236}">
                        <a16:creationId xmlns:a16="http://schemas.microsoft.com/office/drawing/2014/main" id="{3A9015A1-DBCE-FAA3-1684-D09BC3CCCCA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590275" y="1632089"/>
                    <a:ext cx="977716" cy="62487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7" name="BLL BG White">
                    <a:extLst>
                      <a:ext uri="{FF2B5EF4-FFF2-40B4-BE49-F238E27FC236}">
                        <a16:creationId xmlns:a16="http://schemas.microsoft.com/office/drawing/2014/main" id="{2F0754E6-1EC5-EEE7-336B-AD22C693113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616672" y="1654783"/>
                    <a:ext cx="924923" cy="579490"/>
                  </a:xfrm>
                  <a:prstGeom prst="roundRect">
                    <a:avLst/>
                  </a:prstGeom>
                  <a:noFill/>
                  <a:ln>
                    <a:solidFill>
                      <a:srgbClr val="FF9C4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1551" name="Textfeld 1233">
                <a:extLst>
                  <a:ext uri="{FF2B5EF4-FFF2-40B4-BE49-F238E27FC236}">
                    <a16:creationId xmlns:a16="http://schemas.microsoft.com/office/drawing/2014/main" id="{C8072B04-605E-F0A1-3945-4CD85A9DDC35}"/>
                  </a:ext>
                </a:extLst>
              </p:cNvPr>
              <p:cNvSpPr txBox="1"/>
              <p:nvPr/>
            </p:nvSpPr>
            <p:spPr>
              <a:xfrm>
                <a:off x="5621281" y="2230357"/>
                <a:ext cx="2256594" cy="64029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itchFamily="34" charset="0"/>
                    <a:cs typeface="Calibri" pitchFamily="34" charset="0"/>
                  </a:defRPr>
                </a:lvl1pPr>
              </a:lstStyle>
              <a:p>
                <a:pPr defTabSz="274320">
                  <a:defRPr/>
                </a:pPr>
                <a:r>
                  <a:rPr lang="en-US" sz="360" dirty="0"/>
                  <a:t>Impression-Information Service</a:t>
                </a:r>
              </a:p>
            </p:txBody>
          </p:sp>
        </p:grpSp>
        <p:pic>
          <p:nvPicPr>
            <p:cNvPr id="1547" name="Grafik 1231">
              <a:extLst>
                <a:ext uri="{FF2B5EF4-FFF2-40B4-BE49-F238E27FC236}">
                  <a16:creationId xmlns:a16="http://schemas.microsoft.com/office/drawing/2014/main" id="{E18669E6-329E-BA80-152A-AC4A2F0D9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8593" y="1621122"/>
              <a:ext cx="457576" cy="455738"/>
            </a:xfrm>
            <a:prstGeom prst="rect">
              <a:avLst/>
            </a:prstGeom>
          </p:spPr>
        </p:pic>
      </p:grpSp>
      <p:sp>
        <p:nvSpPr>
          <p:cNvPr id="1594" name="Box BG Black">
            <a:extLst>
              <a:ext uri="{FF2B5EF4-FFF2-40B4-BE49-F238E27FC236}">
                <a16:creationId xmlns:a16="http://schemas.microsoft.com/office/drawing/2014/main" id="{9BD18292-8194-2089-AE8C-149DD2CCB7C9}"/>
              </a:ext>
            </a:extLst>
          </p:cNvPr>
          <p:cNvSpPr/>
          <p:nvPr/>
        </p:nvSpPr>
        <p:spPr>
          <a:xfrm>
            <a:off x="2932358" y="10533132"/>
            <a:ext cx="1745343" cy="648000"/>
          </a:xfrm>
          <a:prstGeom prst="roundRect">
            <a:avLst>
              <a:gd name="adj" fmla="val 8308"/>
            </a:avLst>
          </a:prstGeom>
          <a:gradFill flip="none"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lin ang="16200000" scaled="1"/>
            <a:tileRect/>
          </a:gradFill>
          <a:ln w="12700" cap="flat" cmpd="sng" algn="ctr">
            <a:solidFill>
              <a:schemeClr val="bg1">
                <a:lumMod val="50000"/>
              </a:schemeClr>
            </a:solidFill>
            <a:prstDash val="sysDot"/>
          </a:ln>
          <a:effectLst/>
        </p:spPr>
        <p:txBody>
          <a:bodyPr vert="horz" wrap="square" lIns="64806" tIns="10801" rIns="64806" bIns="10801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2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itchFamily="34" charset="0"/>
                <a:cs typeface="Calibri" pitchFamily="34" charset="0"/>
              </a:rPr>
              <a:t>Room-Booking Microservice</a:t>
            </a:r>
          </a:p>
        </p:txBody>
      </p:sp>
      <p:pic>
        <p:nvPicPr>
          <p:cNvPr id="1636" name="Grafik 38">
            <a:extLst>
              <a:ext uri="{FF2B5EF4-FFF2-40B4-BE49-F238E27FC236}">
                <a16:creationId xmlns:a16="http://schemas.microsoft.com/office/drawing/2014/main" id="{1F417400-FAFA-318E-F62A-2938FBAB6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614" y="10586882"/>
            <a:ext cx="145061" cy="108601"/>
          </a:xfrm>
          <a:prstGeom prst="rect">
            <a:avLst/>
          </a:prstGeom>
        </p:spPr>
      </p:pic>
      <p:grpSp>
        <p:nvGrpSpPr>
          <p:cNvPr id="1637" name="Gruppieren 49">
            <a:extLst>
              <a:ext uri="{FF2B5EF4-FFF2-40B4-BE49-F238E27FC236}">
                <a16:creationId xmlns:a16="http://schemas.microsoft.com/office/drawing/2014/main" id="{F4DC1936-0EDC-BA9E-5FB4-0EF44FB7F469}"/>
              </a:ext>
            </a:extLst>
          </p:cNvPr>
          <p:cNvGrpSpPr/>
          <p:nvPr/>
        </p:nvGrpSpPr>
        <p:grpSpPr>
          <a:xfrm>
            <a:off x="4075009" y="10618634"/>
            <a:ext cx="519671" cy="520850"/>
            <a:chOff x="4072278" y="8662832"/>
            <a:chExt cx="519671" cy="520850"/>
          </a:xfrm>
        </p:grpSpPr>
        <p:grpSp>
          <p:nvGrpSpPr>
            <p:cNvPr id="1638" name="Gruppieren 797">
              <a:extLst>
                <a:ext uri="{FF2B5EF4-FFF2-40B4-BE49-F238E27FC236}">
                  <a16:creationId xmlns:a16="http://schemas.microsoft.com/office/drawing/2014/main" id="{C379B07D-B502-5E18-3052-9DEF9BE0322B}"/>
                </a:ext>
              </a:extLst>
            </p:cNvPr>
            <p:cNvGrpSpPr/>
            <p:nvPr/>
          </p:nvGrpSpPr>
          <p:grpSpPr>
            <a:xfrm>
              <a:off x="4072278" y="8733842"/>
              <a:ext cx="519671" cy="449840"/>
              <a:chOff x="7840166" y="1427988"/>
              <a:chExt cx="1732083" cy="1499334"/>
            </a:xfrm>
          </p:grpSpPr>
          <p:grpSp>
            <p:nvGrpSpPr>
              <p:cNvPr id="1640" name="Gruppieren 798">
                <a:extLst>
                  <a:ext uri="{FF2B5EF4-FFF2-40B4-BE49-F238E27FC236}">
                    <a16:creationId xmlns:a16="http://schemas.microsoft.com/office/drawing/2014/main" id="{09B910FC-B61F-88B8-BA6F-A9991E9BE496}"/>
                  </a:ext>
                </a:extLst>
              </p:cNvPr>
              <p:cNvGrpSpPr/>
              <p:nvPr/>
            </p:nvGrpSpPr>
            <p:grpSpPr>
              <a:xfrm>
                <a:off x="7840166" y="1427988"/>
                <a:ext cx="1732083" cy="1499334"/>
                <a:chOff x="5933892" y="1427988"/>
                <a:chExt cx="1732083" cy="1499334"/>
              </a:xfrm>
            </p:grpSpPr>
            <p:grpSp>
              <p:nvGrpSpPr>
                <p:cNvPr id="1644" name="Gruppieren 802">
                  <a:extLst>
                    <a:ext uri="{FF2B5EF4-FFF2-40B4-BE49-F238E27FC236}">
                      <a16:creationId xmlns:a16="http://schemas.microsoft.com/office/drawing/2014/main" id="{BD564610-4892-6677-1EEE-650FD03E29F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6049526" y="1427988"/>
                  <a:ext cx="1342618" cy="842006"/>
                  <a:chOff x="8328248" y="1523525"/>
                  <a:chExt cx="1342618" cy="842006"/>
                </a:xfrm>
                <a:effectLst/>
              </p:grpSpPr>
              <p:grpSp>
                <p:nvGrpSpPr>
                  <p:cNvPr id="1646" name="Gruppieren 804">
                    <a:extLst>
                      <a:ext uri="{FF2B5EF4-FFF2-40B4-BE49-F238E27FC236}">
                        <a16:creationId xmlns:a16="http://schemas.microsoft.com/office/drawing/2014/main" id="{9C5AFCF8-1D55-1CD4-12F4-DDD4492633CD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523525"/>
                    <a:ext cx="1183251" cy="842006"/>
                    <a:chOff x="8487615" y="1523525"/>
                    <a:chExt cx="1183251" cy="842006"/>
                  </a:xfrm>
                </p:grpSpPr>
                <p:sp>
                  <p:nvSpPr>
                    <p:cNvPr id="1664" name="Box BG Black">
                      <a:extLst>
                        <a:ext uri="{FF2B5EF4-FFF2-40B4-BE49-F238E27FC236}">
                          <a16:creationId xmlns:a16="http://schemas.microsoft.com/office/drawing/2014/main" id="{9F0218E9-1FAD-0826-A584-DF4609FC5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615" y="1523525"/>
                      <a:ext cx="1183036" cy="842006"/>
                    </a:xfrm>
                    <a:prstGeom prst="round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grpSp>
                  <p:nvGrpSpPr>
                    <p:cNvPr id="1665" name="Box Dock">
                      <a:extLst>
                        <a:ext uri="{FF2B5EF4-FFF2-40B4-BE49-F238E27FC236}">
                          <a16:creationId xmlns:a16="http://schemas.microsoft.com/office/drawing/2014/main" id="{DC2CFD81-7D24-9C5C-37E1-9489578285F7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9585412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672" name="Box Dock BB">
                        <a:extLst>
                          <a:ext uri="{FF2B5EF4-FFF2-40B4-BE49-F238E27FC236}">
                            <a16:creationId xmlns:a16="http://schemas.microsoft.com/office/drawing/2014/main" id="{307373B8-F1E6-9D8E-3BE5-53F9C8C94974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73" name="Box Dock TT">
                        <a:extLst>
                          <a:ext uri="{FF2B5EF4-FFF2-40B4-BE49-F238E27FC236}">
                            <a16:creationId xmlns:a16="http://schemas.microsoft.com/office/drawing/2014/main" id="{C2397C1F-5382-9E75-B96A-00B1229672AD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74" name="Box Dock TM">
                        <a:extLst>
                          <a:ext uri="{FF2B5EF4-FFF2-40B4-BE49-F238E27FC236}">
                            <a16:creationId xmlns:a16="http://schemas.microsoft.com/office/drawing/2014/main" id="{11D1BFD4-CC68-9A57-5CE3-F06CC4E300B1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75" name="Box Dock BM">
                        <a:extLst>
                          <a:ext uri="{FF2B5EF4-FFF2-40B4-BE49-F238E27FC236}">
                            <a16:creationId xmlns:a16="http://schemas.microsoft.com/office/drawing/2014/main" id="{E9FDB3B5-08B7-CB1F-5CA0-0A9D9BFE0007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76" name="Box Dock TM">
                        <a:extLst>
                          <a:ext uri="{FF2B5EF4-FFF2-40B4-BE49-F238E27FC236}">
                            <a16:creationId xmlns:a16="http://schemas.microsoft.com/office/drawing/2014/main" id="{9D0B4917-8928-47E4-C3A2-C09E83D70B46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666" name="Box Dock">
                      <a:extLst>
                        <a:ext uri="{FF2B5EF4-FFF2-40B4-BE49-F238E27FC236}">
                          <a16:creationId xmlns:a16="http://schemas.microsoft.com/office/drawing/2014/main" id="{424730E9-4DF9-D082-57AC-FE8D3F2BE462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487615" y="1686099"/>
                      <a:ext cx="85454" cy="516851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667" name="Box Dock BB">
                        <a:extLst>
                          <a:ext uri="{FF2B5EF4-FFF2-40B4-BE49-F238E27FC236}">
                            <a16:creationId xmlns:a16="http://schemas.microsoft.com/office/drawing/2014/main" id="{D044800F-493B-0EDD-57CB-49CC1381D2C5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68" name="Box Dock TT">
                        <a:extLst>
                          <a:ext uri="{FF2B5EF4-FFF2-40B4-BE49-F238E27FC236}">
                            <a16:creationId xmlns:a16="http://schemas.microsoft.com/office/drawing/2014/main" id="{B68E3548-3928-722C-9023-5EF68E02E328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69" name="Box Dock TM">
                        <a:extLst>
                          <a:ext uri="{FF2B5EF4-FFF2-40B4-BE49-F238E27FC236}">
                            <a16:creationId xmlns:a16="http://schemas.microsoft.com/office/drawing/2014/main" id="{0FF9C1A3-2198-0A6B-8BCF-4D903BDC2844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70" name="Box Dock BM">
                        <a:extLst>
                          <a:ext uri="{FF2B5EF4-FFF2-40B4-BE49-F238E27FC236}">
                            <a16:creationId xmlns:a16="http://schemas.microsoft.com/office/drawing/2014/main" id="{69F52253-F668-DBBD-2293-D563744F7EEA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71" name="Box Dock TM">
                        <a:extLst>
                          <a:ext uri="{FF2B5EF4-FFF2-40B4-BE49-F238E27FC236}">
                            <a16:creationId xmlns:a16="http://schemas.microsoft.com/office/drawing/2014/main" id="{50A1AF93-5F2A-7EE2-A151-65FDF7E26EB9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47" name="Box Dock">
                    <a:extLst>
                      <a:ext uri="{FF2B5EF4-FFF2-40B4-BE49-F238E27FC236}">
                        <a16:creationId xmlns:a16="http://schemas.microsoft.com/office/drawing/2014/main" id="{1E969B08-6AD0-71C0-668A-3BE85F9E7707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6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659" name="DAL Dock BB">
                      <a:extLst>
                        <a:ext uri="{FF2B5EF4-FFF2-40B4-BE49-F238E27FC236}">
                          <a16:creationId xmlns:a16="http://schemas.microsoft.com/office/drawing/2014/main" id="{8A842C15-967A-DBE2-474E-9959FB96498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660" name="DAL Dock BM">
                      <a:extLst>
                        <a:ext uri="{FF2B5EF4-FFF2-40B4-BE49-F238E27FC236}">
                          <a16:creationId xmlns:a16="http://schemas.microsoft.com/office/drawing/2014/main" id="{33707720-5261-EA36-A5F6-F41E8A12FD6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661" name="DAL Dock MM">
                      <a:extLst>
                        <a:ext uri="{FF2B5EF4-FFF2-40B4-BE49-F238E27FC236}">
                          <a16:creationId xmlns:a16="http://schemas.microsoft.com/office/drawing/2014/main" id="{CA3F1874-CB27-D6E6-EE3E-E03E2507F22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662" name="DAL Dock TM">
                      <a:extLst>
                        <a:ext uri="{FF2B5EF4-FFF2-40B4-BE49-F238E27FC236}">
                          <a16:creationId xmlns:a16="http://schemas.microsoft.com/office/drawing/2014/main" id="{35D2E9A0-EB88-27F9-189A-E35639DB233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663" name="DAL Dock TT">
                      <a:extLst>
                        <a:ext uri="{FF2B5EF4-FFF2-40B4-BE49-F238E27FC236}">
                          <a16:creationId xmlns:a16="http://schemas.microsoft.com/office/drawing/2014/main" id="{84557142-68DB-852E-7E3D-95008F3C3D1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648" name="Gruppieren 806">
                    <a:extLst>
                      <a:ext uri="{FF2B5EF4-FFF2-40B4-BE49-F238E27FC236}">
                        <a16:creationId xmlns:a16="http://schemas.microsoft.com/office/drawing/2014/main" id="{B932CAAF-EFBD-15EF-8152-40F0747A3FC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569340"/>
                    <a:ext cx="486693" cy="750377"/>
                    <a:chOff x="8328248" y="1569340"/>
                    <a:chExt cx="486693" cy="750377"/>
                  </a:xfrm>
                </p:grpSpPr>
                <p:sp>
                  <p:nvSpPr>
                    <p:cNvPr id="1652" name="PL BG Blue">
                      <a:extLst>
                        <a:ext uri="{FF2B5EF4-FFF2-40B4-BE49-F238E27FC236}">
                          <a16:creationId xmlns:a16="http://schemas.microsoft.com/office/drawing/2014/main" id="{69DDFAD5-02E5-6017-3B6F-42D2B4BDCB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8248" y="1569340"/>
                      <a:ext cx="486693" cy="750377"/>
                    </a:xfrm>
                    <a:prstGeom prst="roundRect">
                      <a:avLst>
                        <a:gd name="adj" fmla="val 26461"/>
                      </a:avLst>
                    </a:prstGeom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vert="vert270" wrap="none" lIns="0" tIns="0" rIns="0" bIns="0" rtlCol="0" anchor="t"/>
                    <a:lstStyle/>
                    <a:p>
                      <a:pPr algn="ctr" defTabSz="274320">
                        <a:defRPr/>
                      </a:pPr>
                      <a:r>
                        <a:rPr lang="en-US" sz="360" b="1" kern="100" spc="-15">
                          <a:solidFill>
                            <a:prstClr val="white"/>
                          </a:solidFill>
                          <a:latin typeface="Calibri"/>
                        </a:rPr>
                        <a:t>SQL API</a:t>
                      </a:r>
                    </a:p>
                  </p:txBody>
                </p:sp>
                <p:grpSp>
                  <p:nvGrpSpPr>
                    <p:cNvPr id="1653" name="Box Dock">
                      <a:extLst>
                        <a:ext uri="{FF2B5EF4-FFF2-40B4-BE49-F238E27FC236}">
                          <a16:creationId xmlns:a16="http://schemas.microsoft.com/office/drawing/2014/main" id="{9E77DC74-B9B8-CC76-9FC6-1A5717598EC8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8328248" y="1686106"/>
                      <a:ext cx="85454" cy="516853"/>
                      <a:chOff x="6734408" y="1594976"/>
                      <a:chExt cx="85454" cy="625391"/>
                    </a:xfrm>
                    <a:solidFill>
                      <a:srgbClr val="D99694">
                        <a:alpha val="0"/>
                      </a:srgbClr>
                    </a:solidFill>
                  </p:grpSpPr>
                  <p:sp>
                    <p:nvSpPr>
                      <p:cNvPr id="1654" name="PL Dock BB">
                        <a:extLst>
                          <a:ext uri="{FF2B5EF4-FFF2-40B4-BE49-F238E27FC236}">
                            <a16:creationId xmlns:a16="http://schemas.microsoft.com/office/drawing/2014/main" id="{05F10857-1825-1540-61AC-9844221D5674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2126368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55" name="PL Dock BM">
                        <a:extLst>
                          <a:ext uri="{FF2B5EF4-FFF2-40B4-BE49-F238E27FC236}">
                            <a16:creationId xmlns:a16="http://schemas.microsoft.com/office/drawing/2014/main" id="{FA61F742-E4B5-C27B-0896-CC6C4AE67EA4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993521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56" name="PL Dock MM">
                        <a:extLst>
                          <a:ext uri="{FF2B5EF4-FFF2-40B4-BE49-F238E27FC236}">
                            <a16:creationId xmlns:a16="http://schemas.microsoft.com/office/drawing/2014/main" id="{C2484884-C9A8-9B8C-137D-93B361685C47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860673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57" name="PL Dock TM">
                        <a:extLst>
                          <a:ext uri="{FF2B5EF4-FFF2-40B4-BE49-F238E27FC236}">
                            <a16:creationId xmlns:a16="http://schemas.microsoft.com/office/drawing/2014/main" id="{E3EA6B2D-12E9-19F8-92D0-3BD133481C6C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727824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58" name="PL Dock TT">
                        <a:extLst>
                          <a:ext uri="{FF2B5EF4-FFF2-40B4-BE49-F238E27FC236}">
                            <a16:creationId xmlns:a16="http://schemas.microsoft.com/office/drawing/2014/main" id="{26182FF4-910D-1DAA-502D-397ABEBD7917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734408" y="1594976"/>
                        <a:ext cx="85454" cy="93999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 defTabSz="274320">
                          <a:defRPr/>
                        </a:pPr>
                        <a:endParaRPr lang="en-US" sz="540">
                          <a:solidFill>
                            <a:prstClr val="whit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49" name="BLL">
                    <a:extLst>
                      <a:ext uri="{FF2B5EF4-FFF2-40B4-BE49-F238E27FC236}">
                        <a16:creationId xmlns:a16="http://schemas.microsoft.com/office/drawing/2014/main" id="{89629910-1711-0F80-8783-720D996FFDF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8590275" y="1632089"/>
                    <a:ext cx="977716" cy="624878"/>
                    <a:chOff x="8590275" y="1632089"/>
                    <a:chExt cx="977716" cy="624878"/>
                  </a:xfrm>
                </p:grpSpPr>
                <p:sp>
                  <p:nvSpPr>
                    <p:cNvPr id="1650" name="BLL BG White">
                      <a:extLst>
                        <a:ext uri="{FF2B5EF4-FFF2-40B4-BE49-F238E27FC236}">
                          <a16:creationId xmlns:a16="http://schemas.microsoft.com/office/drawing/2014/main" id="{D0CB3D7E-C8E6-F35E-2F11-A52AE0987F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590275" y="1632089"/>
                      <a:ext cx="977716" cy="624878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651" name="BLL BG White">
                      <a:extLst>
                        <a:ext uri="{FF2B5EF4-FFF2-40B4-BE49-F238E27FC236}">
                          <a16:creationId xmlns:a16="http://schemas.microsoft.com/office/drawing/2014/main" id="{10170917-6883-909B-FDFA-CB33FC20C3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616672" y="1654783"/>
                      <a:ext cx="924923" cy="579490"/>
                    </a:xfrm>
                    <a:prstGeom prst="roundRect">
                      <a:avLst/>
                    </a:prstGeom>
                    <a:noFill/>
                    <a:ln>
                      <a:solidFill>
                        <a:srgbClr val="C52EBE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27432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">
                        <a:solidFill>
                          <a:prstClr val="black"/>
                        </a:solidFill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1645" name="Textfeld 803">
                  <a:extLst>
                    <a:ext uri="{FF2B5EF4-FFF2-40B4-BE49-F238E27FC236}">
                      <a16:creationId xmlns:a16="http://schemas.microsoft.com/office/drawing/2014/main" id="{092331F8-5C4B-BF9D-E0EC-7AA987902460}"/>
                    </a:ext>
                  </a:extLst>
                </p:cNvPr>
                <p:cNvSpPr txBox="1"/>
                <p:nvPr/>
              </p:nvSpPr>
              <p:spPr>
                <a:xfrm>
                  <a:off x="5933892" y="2287032"/>
                  <a:ext cx="1732083" cy="64029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lnSpc>
                      <a:spcPct val="90000"/>
                    </a:lnSpc>
                    <a:defRPr sz="12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 pitchFamily="34" charset="0"/>
                      <a:cs typeface="Calibri" pitchFamily="34" charset="0"/>
                    </a:defRPr>
                  </a:lvl1pPr>
                </a:lstStyle>
                <a:p>
                  <a:pPr defTabSz="274320">
                    <a:defRPr/>
                  </a:pPr>
                  <a:r>
                    <a:rPr lang="en-US" sz="360" dirty="0"/>
                    <a:t>Room-Booking DB</a:t>
                  </a:r>
                </a:p>
              </p:txBody>
            </p:sp>
          </p:grpSp>
          <p:grpSp>
            <p:nvGrpSpPr>
              <p:cNvPr id="1641" name="Gruppieren 799">
                <a:extLst>
                  <a:ext uri="{FF2B5EF4-FFF2-40B4-BE49-F238E27FC236}">
                    <a16:creationId xmlns:a16="http://schemas.microsoft.com/office/drawing/2014/main" id="{9977DA14-E47E-5B34-C644-D9AE5D85A240}"/>
                  </a:ext>
                </a:extLst>
              </p:cNvPr>
              <p:cNvGrpSpPr/>
              <p:nvPr/>
            </p:nvGrpSpPr>
            <p:grpSpPr>
              <a:xfrm>
                <a:off x="8425454" y="1671887"/>
                <a:ext cx="577723" cy="365719"/>
                <a:chOff x="9003066" y="2123465"/>
                <a:chExt cx="635495" cy="402291"/>
              </a:xfrm>
            </p:grpSpPr>
            <p:sp>
              <p:nvSpPr>
                <p:cNvPr id="1642" name="Flussdiagramm: Magnetplattenspeicher 800">
                  <a:extLst>
                    <a:ext uri="{FF2B5EF4-FFF2-40B4-BE49-F238E27FC236}">
                      <a16:creationId xmlns:a16="http://schemas.microsoft.com/office/drawing/2014/main" id="{B9ADE232-5B78-81B6-0338-4121ABE5E94B}"/>
                    </a:ext>
                  </a:extLst>
                </p:cNvPr>
                <p:cNvSpPr/>
                <p:nvPr/>
              </p:nvSpPr>
              <p:spPr bwMode="gray">
                <a:xfrm>
                  <a:off x="9003066" y="2123465"/>
                  <a:ext cx="635495" cy="402291"/>
                </a:xfrm>
                <a:prstGeom prst="flowChartMagneticDisk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27432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42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1643" name="Grafik 801">
                  <a:extLst>
                    <a:ext uri="{FF2B5EF4-FFF2-40B4-BE49-F238E27FC236}">
                      <a16:creationId xmlns:a16="http://schemas.microsoft.com/office/drawing/2014/main" id="{CC262A38-C09B-187E-A6C9-8503BA12E3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85783" y="2333931"/>
                  <a:ext cx="497677" cy="12682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39" name="Grafik 835">
              <a:extLst>
                <a:ext uri="{FF2B5EF4-FFF2-40B4-BE49-F238E27FC236}">
                  <a16:creationId xmlns:a16="http://schemas.microsoft.com/office/drawing/2014/main" id="{57FB5EE5-8617-7D6D-E537-1C8BF605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7404" y="8662832"/>
              <a:ext cx="154370" cy="137303"/>
            </a:xfrm>
            <a:prstGeom prst="rect">
              <a:avLst/>
            </a:prstGeom>
          </p:spPr>
        </p:pic>
      </p:grpSp>
      <p:cxnSp>
        <p:nvCxnSpPr>
          <p:cNvPr id="1677" name="Gerade Verbindung mit Pfeil 13">
            <a:extLst>
              <a:ext uri="{FF2B5EF4-FFF2-40B4-BE49-F238E27FC236}">
                <a16:creationId xmlns:a16="http://schemas.microsoft.com/office/drawing/2014/main" id="{B17A0ECE-2C95-181E-3051-53EDE1F21EB5}"/>
              </a:ext>
            </a:extLst>
          </p:cNvPr>
          <p:cNvCxnSpPr>
            <a:cxnSpLocks/>
            <a:stCxn id="1717" idx="3"/>
            <a:endCxn id="1656" idx="1"/>
          </p:cNvCxnSpPr>
          <p:nvPr/>
        </p:nvCxnSpPr>
        <p:spPr>
          <a:xfrm>
            <a:off x="3452160" y="10815085"/>
            <a:ext cx="657542" cy="873"/>
          </a:xfrm>
          <a:prstGeom prst="bentConnector3">
            <a:avLst>
              <a:gd name="adj1" fmla="val 50000"/>
            </a:avLst>
          </a:prstGeom>
          <a:ln w="12700">
            <a:solidFill>
              <a:srgbClr val="FF07A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8" name="Cube 56">
            <a:extLst>
              <a:ext uri="{FF2B5EF4-FFF2-40B4-BE49-F238E27FC236}">
                <a16:creationId xmlns:a16="http://schemas.microsoft.com/office/drawing/2014/main" id="{9A2CA406-4ED9-3600-A855-85716D1BF157}"/>
              </a:ext>
            </a:extLst>
          </p:cNvPr>
          <p:cNvSpPr/>
          <p:nvPr/>
        </p:nvSpPr>
        <p:spPr>
          <a:xfrm rot="16200000">
            <a:off x="2667092" y="10838443"/>
            <a:ext cx="444593" cy="74366"/>
          </a:xfrm>
          <a:prstGeom prst="cube">
            <a:avLst>
              <a:gd name="adj" fmla="val 7525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274320"/>
            <a:r>
              <a:rPr lang="de-DE" sz="360" b="1" kern="100" spc="-15" dirty="0">
                <a:solidFill>
                  <a:prstClr val="white"/>
                </a:solidFill>
                <a:latin typeface="Calibri"/>
              </a:rPr>
              <a:t>Load Balancer</a:t>
            </a:r>
          </a:p>
        </p:txBody>
      </p:sp>
      <p:cxnSp>
        <p:nvCxnSpPr>
          <p:cNvPr id="1679" name="Gerade Verbindung mit Pfeil 188">
            <a:extLst>
              <a:ext uri="{FF2B5EF4-FFF2-40B4-BE49-F238E27FC236}">
                <a16:creationId xmlns:a16="http://schemas.microsoft.com/office/drawing/2014/main" id="{E1EC691A-D32F-A865-D720-7DA4F1BA1EDF}"/>
              </a:ext>
            </a:extLst>
          </p:cNvPr>
          <p:cNvCxnSpPr>
            <a:cxnSpLocks/>
            <a:endCxn id="1793" idx="1"/>
          </p:cNvCxnSpPr>
          <p:nvPr/>
        </p:nvCxnSpPr>
        <p:spPr>
          <a:xfrm rot="16200000" flipH="1">
            <a:off x="1578663" y="11132069"/>
            <a:ext cx="2056084" cy="477848"/>
          </a:xfrm>
          <a:prstGeom prst="bentConnector2">
            <a:avLst/>
          </a:prstGeom>
          <a:ln w="12700">
            <a:solidFill>
              <a:srgbClr val="00B452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0" name="Gruppieren 1229">
            <a:extLst>
              <a:ext uri="{FF2B5EF4-FFF2-40B4-BE49-F238E27FC236}">
                <a16:creationId xmlns:a16="http://schemas.microsoft.com/office/drawing/2014/main" id="{C22DD265-19DF-0AF8-FC86-26BE7AB6842F}"/>
              </a:ext>
            </a:extLst>
          </p:cNvPr>
          <p:cNvGrpSpPr/>
          <p:nvPr/>
        </p:nvGrpSpPr>
        <p:grpSpPr>
          <a:xfrm>
            <a:off x="2920854" y="10688774"/>
            <a:ext cx="677038" cy="382950"/>
            <a:chOff x="5621281" y="1427988"/>
            <a:chExt cx="2256594" cy="1276387"/>
          </a:xfrm>
        </p:grpSpPr>
        <p:grpSp>
          <p:nvGrpSpPr>
            <p:cNvPr id="1681" name="Gruppieren 1230">
              <a:extLst>
                <a:ext uri="{FF2B5EF4-FFF2-40B4-BE49-F238E27FC236}">
                  <a16:creationId xmlns:a16="http://schemas.microsoft.com/office/drawing/2014/main" id="{CC2F9324-5CCE-64BE-42B6-506D0908A807}"/>
                </a:ext>
              </a:extLst>
            </p:cNvPr>
            <p:cNvGrpSpPr/>
            <p:nvPr/>
          </p:nvGrpSpPr>
          <p:grpSpPr>
            <a:xfrm>
              <a:off x="5621281" y="1427988"/>
              <a:ext cx="2256594" cy="1276387"/>
              <a:chOff x="5621281" y="1427988"/>
              <a:chExt cx="2256594" cy="1276387"/>
            </a:xfrm>
          </p:grpSpPr>
          <p:grpSp>
            <p:nvGrpSpPr>
              <p:cNvPr id="1683" name="Gruppieren 1232">
                <a:extLst>
                  <a:ext uri="{FF2B5EF4-FFF2-40B4-BE49-F238E27FC236}">
                    <a16:creationId xmlns:a16="http://schemas.microsoft.com/office/drawing/2014/main" id="{A2378A6E-C797-6A74-D97C-B1280188B9D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49526" y="1427988"/>
                <a:ext cx="1342618" cy="842006"/>
                <a:chOff x="8328248" y="1523525"/>
                <a:chExt cx="1342618" cy="842006"/>
              </a:xfrm>
              <a:effectLst/>
            </p:grpSpPr>
            <p:grpSp>
              <p:nvGrpSpPr>
                <p:cNvPr id="1685" name="Gruppieren 1234">
                  <a:extLst>
                    <a:ext uri="{FF2B5EF4-FFF2-40B4-BE49-F238E27FC236}">
                      <a16:creationId xmlns:a16="http://schemas.microsoft.com/office/drawing/2014/main" id="{E92B6A7D-37C4-D0B7-3910-33F3573CC5F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523525"/>
                  <a:ext cx="1183251" cy="842006"/>
                  <a:chOff x="8487615" y="1523525"/>
                  <a:chExt cx="1183251" cy="842006"/>
                </a:xfrm>
              </p:grpSpPr>
              <p:sp>
                <p:nvSpPr>
                  <p:cNvPr id="1705" name="Box BG Black">
                    <a:extLst>
                      <a:ext uri="{FF2B5EF4-FFF2-40B4-BE49-F238E27FC236}">
                        <a16:creationId xmlns:a16="http://schemas.microsoft.com/office/drawing/2014/main" id="{62B1D7A2-064E-A0D9-8600-6D911ED73A79}"/>
                      </a:ext>
                    </a:extLst>
                  </p:cNvPr>
                  <p:cNvSpPr/>
                  <p:nvPr/>
                </p:nvSpPr>
                <p:spPr>
                  <a:xfrm>
                    <a:off x="8487615" y="1523525"/>
                    <a:ext cx="1183036" cy="84200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240" err="1">
                        <a:solidFill>
                          <a:prstClr val="black"/>
                        </a:solidFill>
                        <a:latin typeface="Calibri"/>
                      </a:rPr>
                      <a:t>Ç</a:t>
                    </a:r>
                    <a:r>
                      <a:rPr lang="en-US" sz="240">
                        <a:solidFill>
                          <a:prstClr val="black"/>
                        </a:solidFill>
                        <a:latin typeface="Calibri"/>
                      </a:rPr>
                      <a:t>√</a:t>
                    </a:r>
                  </a:p>
                </p:txBody>
              </p:sp>
              <p:grpSp>
                <p:nvGrpSpPr>
                  <p:cNvPr id="1706" name="Box Dock">
                    <a:extLst>
                      <a:ext uri="{FF2B5EF4-FFF2-40B4-BE49-F238E27FC236}">
                        <a16:creationId xmlns:a16="http://schemas.microsoft.com/office/drawing/2014/main" id="{2868709A-F0B3-8962-BEC9-F385FCC3484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85412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713" name="Box Dock BB">
                      <a:extLst>
                        <a:ext uri="{FF2B5EF4-FFF2-40B4-BE49-F238E27FC236}">
                          <a16:creationId xmlns:a16="http://schemas.microsoft.com/office/drawing/2014/main" id="{ECFBBE9D-CCFF-C489-4997-BC472012179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4" name="Box Dock TT">
                      <a:extLst>
                        <a:ext uri="{FF2B5EF4-FFF2-40B4-BE49-F238E27FC236}">
                          <a16:creationId xmlns:a16="http://schemas.microsoft.com/office/drawing/2014/main" id="{B7B520ED-BAC2-54B2-394D-A029FC8C44B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5" name="Box Dock TM">
                      <a:extLst>
                        <a:ext uri="{FF2B5EF4-FFF2-40B4-BE49-F238E27FC236}">
                          <a16:creationId xmlns:a16="http://schemas.microsoft.com/office/drawing/2014/main" id="{AF8D5995-8956-78B3-298D-0E36B143F41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6" name="Box Dock BM">
                      <a:extLst>
                        <a:ext uri="{FF2B5EF4-FFF2-40B4-BE49-F238E27FC236}">
                          <a16:creationId xmlns:a16="http://schemas.microsoft.com/office/drawing/2014/main" id="{13468A57-2100-8C76-D2A2-BA0A247A7C7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7" name="Box Dock TM">
                      <a:extLst>
                        <a:ext uri="{FF2B5EF4-FFF2-40B4-BE49-F238E27FC236}">
                          <a16:creationId xmlns:a16="http://schemas.microsoft.com/office/drawing/2014/main" id="{B9071CC8-2C1D-B8FC-ACC2-564B7C72F2A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707" name="Box Dock">
                    <a:extLst>
                      <a:ext uri="{FF2B5EF4-FFF2-40B4-BE49-F238E27FC236}">
                        <a16:creationId xmlns:a16="http://schemas.microsoft.com/office/drawing/2014/main" id="{F3419295-8225-DEF0-F1A3-1682A6F7A3E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708" name="Box Dock BB">
                      <a:extLst>
                        <a:ext uri="{FF2B5EF4-FFF2-40B4-BE49-F238E27FC236}">
                          <a16:creationId xmlns:a16="http://schemas.microsoft.com/office/drawing/2014/main" id="{346C50C1-C945-7704-58DA-1EC795C1D25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09" name="Box Dock TT">
                      <a:extLst>
                        <a:ext uri="{FF2B5EF4-FFF2-40B4-BE49-F238E27FC236}">
                          <a16:creationId xmlns:a16="http://schemas.microsoft.com/office/drawing/2014/main" id="{59C19832-6EF2-7C0A-A14D-0FBE3D46BF71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0" name="Box Dock TM">
                      <a:extLst>
                        <a:ext uri="{FF2B5EF4-FFF2-40B4-BE49-F238E27FC236}">
                          <a16:creationId xmlns:a16="http://schemas.microsoft.com/office/drawing/2014/main" id="{1BBE2487-165C-D34C-C109-AD7C0F42BD7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1" name="Box Dock BM">
                      <a:extLst>
                        <a:ext uri="{FF2B5EF4-FFF2-40B4-BE49-F238E27FC236}">
                          <a16:creationId xmlns:a16="http://schemas.microsoft.com/office/drawing/2014/main" id="{74D30076-18B9-7D57-B2FC-B034E250955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2" name="Box Dock TM">
                      <a:extLst>
                        <a:ext uri="{FF2B5EF4-FFF2-40B4-BE49-F238E27FC236}">
                          <a16:creationId xmlns:a16="http://schemas.microsoft.com/office/drawing/2014/main" id="{2674DCF9-45D7-CDED-9C91-6209037CAA3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86" name="Gruppieren 1236">
                  <a:extLst>
                    <a:ext uri="{FF2B5EF4-FFF2-40B4-BE49-F238E27FC236}">
                      <a16:creationId xmlns:a16="http://schemas.microsoft.com/office/drawing/2014/main" id="{7C55C82B-9F1C-406F-82A0-82FD9DF89C6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5471" y="1569340"/>
                  <a:ext cx="283804" cy="750377"/>
                  <a:chOff x="9345471" y="1569340"/>
                  <a:chExt cx="283804" cy="750377"/>
                </a:xfrm>
              </p:grpSpPr>
              <p:sp>
                <p:nvSpPr>
                  <p:cNvPr id="1698" name="Box BG Black">
                    <a:extLst>
                      <a:ext uri="{FF2B5EF4-FFF2-40B4-BE49-F238E27FC236}">
                        <a16:creationId xmlns:a16="http://schemas.microsoft.com/office/drawing/2014/main" id="{E141DF29-6F19-61EA-DCED-6AEE8E24AB1D}"/>
                      </a:ext>
                    </a:extLst>
                  </p:cNvPr>
                  <p:cNvSpPr/>
                  <p:nvPr/>
                </p:nvSpPr>
                <p:spPr>
                  <a:xfrm>
                    <a:off x="9345471" y="1569340"/>
                    <a:ext cx="283804" cy="750377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604A7B"/>
                      </a:gs>
                      <a:gs pos="100000">
                        <a:srgbClr val="FF07ED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vert="vert270" lIns="10801" rtlCol="0" anchor="t"/>
                  <a:lstStyle/>
                  <a:p>
                    <a:pPr algn="ctr" defTabSz="274320">
                      <a:defRPr/>
                    </a:pPr>
                    <a:endParaRPr lang="en-US" sz="390" b="1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1699" name="Box Dock">
                    <a:extLst>
                      <a:ext uri="{FF2B5EF4-FFF2-40B4-BE49-F238E27FC236}">
                        <a16:creationId xmlns:a16="http://schemas.microsoft.com/office/drawing/2014/main" id="{F491FDB1-1829-8E4E-8EF3-38EA9651BC8A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700" name="DAL Dock BB">
                      <a:extLst>
                        <a:ext uri="{FF2B5EF4-FFF2-40B4-BE49-F238E27FC236}">
                          <a16:creationId xmlns:a16="http://schemas.microsoft.com/office/drawing/2014/main" id="{1F86DD0C-2FB1-5970-8472-7DA6AE9D69F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01" name="DAL Dock BM">
                      <a:extLst>
                        <a:ext uri="{FF2B5EF4-FFF2-40B4-BE49-F238E27FC236}">
                          <a16:creationId xmlns:a16="http://schemas.microsoft.com/office/drawing/2014/main" id="{15E0CF58-F268-5FF4-0CB1-E68468F043DD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02" name="DAL Dock MM">
                      <a:extLst>
                        <a:ext uri="{FF2B5EF4-FFF2-40B4-BE49-F238E27FC236}">
                          <a16:creationId xmlns:a16="http://schemas.microsoft.com/office/drawing/2014/main" id="{CABAF226-F2C3-F271-2EC1-18BE3ADDFD8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03" name="DAL Dock TM">
                      <a:extLst>
                        <a:ext uri="{FF2B5EF4-FFF2-40B4-BE49-F238E27FC236}">
                          <a16:creationId xmlns:a16="http://schemas.microsoft.com/office/drawing/2014/main" id="{61291385-2045-5414-7150-A5AA0495ADC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04" name="DAL Dock TT">
                      <a:extLst>
                        <a:ext uri="{FF2B5EF4-FFF2-40B4-BE49-F238E27FC236}">
                          <a16:creationId xmlns:a16="http://schemas.microsoft.com/office/drawing/2014/main" id="{1A428F0C-9745-B0F2-59F3-3E406AF736B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87" name="Gruppieren 1237">
                  <a:extLst>
                    <a:ext uri="{FF2B5EF4-FFF2-40B4-BE49-F238E27FC236}">
                      <a16:creationId xmlns:a16="http://schemas.microsoft.com/office/drawing/2014/main" id="{E7074051-C6AD-53D5-AAC1-D60A99E54AD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569340"/>
                  <a:ext cx="486693" cy="750377"/>
                  <a:chOff x="8328248" y="1569340"/>
                  <a:chExt cx="486693" cy="750377"/>
                </a:xfrm>
              </p:grpSpPr>
              <p:sp>
                <p:nvSpPr>
                  <p:cNvPr id="1691" name="PL BG Blue">
                    <a:extLst>
                      <a:ext uri="{FF2B5EF4-FFF2-40B4-BE49-F238E27FC236}">
                        <a16:creationId xmlns:a16="http://schemas.microsoft.com/office/drawing/2014/main" id="{009568AC-FE2D-E86F-05F6-43502019060B}"/>
                      </a:ext>
                    </a:extLst>
                  </p:cNvPr>
                  <p:cNvSpPr/>
                  <p:nvPr/>
                </p:nvSpPr>
                <p:spPr>
                  <a:xfrm>
                    <a:off x="8328248" y="1569340"/>
                    <a:ext cx="486693" cy="750377"/>
                  </a:xfrm>
                  <a:prstGeom prst="roundRect">
                    <a:avLst>
                      <a:gd name="adj" fmla="val 26461"/>
                    </a:avLst>
                  </a:prstGeom>
                  <a:gradFill flip="none" rotWithShape="1">
                    <a:gsLst>
                      <a:gs pos="0">
                        <a:srgbClr val="00B0F0">
                          <a:shade val="30000"/>
                          <a:satMod val="115000"/>
                        </a:srgbClr>
                      </a:gs>
                      <a:gs pos="100000">
                        <a:srgbClr val="00B0F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vert270" wrap="none" lIns="0" tIns="0" rIns="0" bIns="0" rtlCol="0" anchor="t"/>
                  <a:lstStyle/>
                  <a:p>
                    <a:pPr algn="ctr" defTabSz="274320">
                      <a:defRPr/>
                    </a:pPr>
                    <a:r>
                      <a:rPr lang="en-US" sz="360" b="1" kern="100" spc="-15">
                        <a:solidFill>
                          <a:prstClr val="white"/>
                        </a:solidFill>
                        <a:latin typeface="Calibri"/>
                      </a:rPr>
                      <a:t>HTTP API</a:t>
                    </a:r>
                  </a:p>
                </p:txBody>
              </p:sp>
              <p:grpSp>
                <p:nvGrpSpPr>
                  <p:cNvPr id="1692" name="Box Dock">
                    <a:extLst>
                      <a:ext uri="{FF2B5EF4-FFF2-40B4-BE49-F238E27FC236}">
                        <a16:creationId xmlns:a16="http://schemas.microsoft.com/office/drawing/2014/main" id="{1DB13323-3A71-5847-1141-9B28F64593A6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693" name="PL Dock BB">
                      <a:extLst>
                        <a:ext uri="{FF2B5EF4-FFF2-40B4-BE49-F238E27FC236}">
                          <a16:creationId xmlns:a16="http://schemas.microsoft.com/office/drawing/2014/main" id="{64D3D7EE-4B6B-BDA8-3E80-CA31B6ADD0B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694" name="PL Dock BM">
                      <a:extLst>
                        <a:ext uri="{FF2B5EF4-FFF2-40B4-BE49-F238E27FC236}">
                          <a16:creationId xmlns:a16="http://schemas.microsoft.com/office/drawing/2014/main" id="{46FE9A6D-CE56-8E92-B045-BF0B69D114C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695" name="PL Dock MM">
                      <a:extLst>
                        <a:ext uri="{FF2B5EF4-FFF2-40B4-BE49-F238E27FC236}">
                          <a16:creationId xmlns:a16="http://schemas.microsoft.com/office/drawing/2014/main" id="{68784272-9D6D-C595-A475-C5160502FA58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696" name="PL Dock TM">
                      <a:extLst>
                        <a:ext uri="{FF2B5EF4-FFF2-40B4-BE49-F238E27FC236}">
                          <a16:creationId xmlns:a16="http://schemas.microsoft.com/office/drawing/2014/main" id="{F2EFB055-9CB7-9337-1973-CC37318CC7B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697" name="PL Dock TT">
                      <a:extLst>
                        <a:ext uri="{FF2B5EF4-FFF2-40B4-BE49-F238E27FC236}">
                          <a16:creationId xmlns:a16="http://schemas.microsoft.com/office/drawing/2014/main" id="{8134DF19-8D7D-F32E-7CAF-40A9F34DE5B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88" name="BLL">
                  <a:extLst>
                    <a:ext uri="{FF2B5EF4-FFF2-40B4-BE49-F238E27FC236}">
                      <a16:creationId xmlns:a16="http://schemas.microsoft.com/office/drawing/2014/main" id="{A0DF7C76-B6C8-DE3A-657B-62886D4F8879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590275" y="1632089"/>
                  <a:ext cx="977716" cy="624878"/>
                  <a:chOff x="8590275" y="1632089"/>
                  <a:chExt cx="977716" cy="624878"/>
                </a:xfrm>
              </p:grpSpPr>
              <p:sp>
                <p:nvSpPr>
                  <p:cNvPr id="1689" name="BLL BG White">
                    <a:extLst>
                      <a:ext uri="{FF2B5EF4-FFF2-40B4-BE49-F238E27FC236}">
                        <a16:creationId xmlns:a16="http://schemas.microsoft.com/office/drawing/2014/main" id="{6BF2150D-3209-D5D3-4DB5-AA898BCBF50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590275" y="1632089"/>
                    <a:ext cx="977716" cy="62487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690" name="BLL BG White">
                    <a:extLst>
                      <a:ext uri="{FF2B5EF4-FFF2-40B4-BE49-F238E27FC236}">
                        <a16:creationId xmlns:a16="http://schemas.microsoft.com/office/drawing/2014/main" id="{5D29EDD3-9EFA-4DD6-FBCD-CDC97EFB02E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616672" y="1654783"/>
                    <a:ext cx="924923" cy="579490"/>
                  </a:xfrm>
                  <a:prstGeom prst="roundRect">
                    <a:avLst/>
                  </a:prstGeom>
                  <a:noFill/>
                  <a:ln>
                    <a:solidFill>
                      <a:srgbClr val="FF9C4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1684" name="Textfeld 1233">
                <a:extLst>
                  <a:ext uri="{FF2B5EF4-FFF2-40B4-BE49-F238E27FC236}">
                    <a16:creationId xmlns:a16="http://schemas.microsoft.com/office/drawing/2014/main" id="{8E17B404-EE5B-1507-96E0-62B52DE4039C}"/>
                  </a:ext>
                </a:extLst>
              </p:cNvPr>
              <p:cNvSpPr txBox="1"/>
              <p:nvPr/>
            </p:nvSpPr>
            <p:spPr>
              <a:xfrm>
                <a:off x="5621281" y="2230357"/>
                <a:ext cx="2256594" cy="47401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itchFamily="34" charset="0"/>
                    <a:cs typeface="Calibri" pitchFamily="34" charset="0"/>
                  </a:defRPr>
                </a:lvl1pPr>
              </a:lstStyle>
              <a:p>
                <a:pPr defTabSz="274320">
                  <a:defRPr/>
                </a:pPr>
                <a:r>
                  <a:rPr lang="en-US" sz="360" dirty="0"/>
                  <a:t>Room-Booking Service</a:t>
                </a:r>
              </a:p>
            </p:txBody>
          </p:sp>
        </p:grpSp>
        <p:pic>
          <p:nvPicPr>
            <p:cNvPr id="1682" name="Grafik 1231">
              <a:extLst>
                <a:ext uri="{FF2B5EF4-FFF2-40B4-BE49-F238E27FC236}">
                  <a16:creationId xmlns:a16="http://schemas.microsoft.com/office/drawing/2014/main" id="{C26EE6B9-B349-A682-EE91-0457E8F9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8593" y="1621122"/>
              <a:ext cx="457576" cy="455738"/>
            </a:xfrm>
            <a:prstGeom prst="rect">
              <a:avLst/>
            </a:prstGeom>
          </p:spPr>
        </p:pic>
      </p:grpSp>
      <p:cxnSp>
        <p:nvCxnSpPr>
          <p:cNvPr id="1739" name="Gerade Verbindung mit Pfeil 13">
            <a:extLst>
              <a:ext uri="{FF2B5EF4-FFF2-40B4-BE49-F238E27FC236}">
                <a16:creationId xmlns:a16="http://schemas.microsoft.com/office/drawing/2014/main" id="{0F162F77-751A-06C9-73EC-F14E66366551}"/>
              </a:ext>
            </a:extLst>
          </p:cNvPr>
          <p:cNvCxnSpPr>
            <a:cxnSpLocks/>
            <a:stCxn id="680" idx="2"/>
            <a:endCxn id="1279" idx="0"/>
          </p:cNvCxnSpPr>
          <p:nvPr/>
        </p:nvCxnSpPr>
        <p:spPr>
          <a:xfrm rot="16200000" flipH="1">
            <a:off x="2551815" y="8976290"/>
            <a:ext cx="861014" cy="4125812"/>
          </a:xfrm>
          <a:prstGeom prst="bentConnector3">
            <a:avLst>
              <a:gd name="adj1" fmla="val 73346"/>
            </a:avLst>
          </a:prstGeom>
          <a:ln w="12700">
            <a:solidFill>
              <a:srgbClr val="FF07A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0" name="Box BG Black">
            <a:extLst>
              <a:ext uri="{FF2B5EF4-FFF2-40B4-BE49-F238E27FC236}">
                <a16:creationId xmlns:a16="http://schemas.microsoft.com/office/drawing/2014/main" id="{ED749A61-5974-2E35-4524-A4CB529E4F7D}"/>
              </a:ext>
            </a:extLst>
          </p:cNvPr>
          <p:cNvSpPr/>
          <p:nvPr/>
        </p:nvSpPr>
        <p:spPr>
          <a:xfrm>
            <a:off x="2920185" y="12053742"/>
            <a:ext cx="1745343" cy="648000"/>
          </a:xfrm>
          <a:prstGeom prst="roundRect">
            <a:avLst>
              <a:gd name="adj" fmla="val 8308"/>
            </a:avLst>
          </a:prstGeom>
          <a:gradFill flip="none"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lin ang="16200000" scaled="1"/>
            <a:tileRect/>
          </a:gradFill>
          <a:ln w="12700" cap="flat" cmpd="sng" algn="ctr">
            <a:solidFill>
              <a:schemeClr val="bg1">
                <a:lumMod val="50000"/>
              </a:schemeClr>
            </a:solidFill>
            <a:prstDash val="sysDot"/>
          </a:ln>
          <a:effectLst/>
        </p:spPr>
        <p:txBody>
          <a:bodyPr vert="horz" wrap="square" lIns="64806" tIns="10801" rIns="64806" bIns="10801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2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itchFamily="34" charset="0"/>
                <a:cs typeface="Calibri" pitchFamily="34" charset="0"/>
              </a:rPr>
              <a:t>Weather Microservice</a:t>
            </a:r>
          </a:p>
        </p:txBody>
      </p:sp>
      <p:pic>
        <p:nvPicPr>
          <p:cNvPr id="1751" name="Grafik 38">
            <a:extLst>
              <a:ext uri="{FF2B5EF4-FFF2-40B4-BE49-F238E27FC236}">
                <a16:creationId xmlns:a16="http://schemas.microsoft.com/office/drawing/2014/main" id="{D7CF27D9-ADAE-4C51-812C-B7F4BA31E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441" y="12107492"/>
            <a:ext cx="145061" cy="108601"/>
          </a:xfrm>
          <a:prstGeom prst="rect">
            <a:avLst/>
          </a:prstGeom>
        </p:spPr>
      </p:pic>
      <p:cxnSp>
        <p:nvCxnSpPr>
          <p:cNvPr id="1792" name="Gerade Verbindung mit Pfeil 13">
            <a:extLst>
              <a:ext uri="{FF2B5EF4-FFF2-40B4-BE49-F238E27FC236}">
                <a16:creationId xmlns:a16="http://schemas.microsoft.com/office/drawing/2014/main" id="{BF57C2BA-E99F-FFCC-A22B-68725210EFD9}"/>
              </a:ext>
            </a:extLst>
          </p:cNvPr>
          <p:cNvCxnSpPr>
            <a:cxnSpLocks/>
            <a:stCxn id="1831" idx="3"/>
          </p:cNvCxnSpPr>
          <p:nvPr/>
        </p:nvCxnSpPr>
        <p:spPr>
          <a:xfrm>
            <a:off x="3439987" y="12335695"/>
            <a:ext cx="657542" cy="873"/>
          </a:xfrm>
          <a:prstGeom prst="bentConnector3">
            <a:avLst>
              <a:gd name="adj1" fmla="val 50000"/>
            </a:avLst>
          </a:prstGeom>
          <a:ln w="12700">
            <a:solidFill>
              <a:srgbClr val="FF07A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3" name="Cube 56">
            <a:extLst>
              <a:ext uri="{FF2B5EF4-FFF2-40B4-BE49-F238E27FC236}">
                <a16:creationId xmlns:a16="http://schemas.microsoft.com/office/drawing/2014/main" id="{ECBFD7E8-4DFD-497D-9ECE-FDC43647B249}"/>
              </a:ext>
            </a:extLst>
          </p:cNvPr>
          <p:cNvSpPr/>
          <p:nvPr/>
        </p:nvSpPr>
        <p:spPr>
          <a:xfrm rot="16200000">
            <a:off x="2654919" y="12359053"/>
            <a:ext cx="444593" cy="74366"/>
          </a:xfrm>
          <a:prstGeom prst="cube">
            <a:avLst>
              <a:gd name="adj" fmla="val 7525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274320"/>
            <a:r>
              <a:rPr lang="de-DE" sz="360" b="1" kern="100" spc="-15" dirty="0">
                <a:solidFill>
                  <a:prstClr val="white"/>
                </a:solidFill>
                <a:latin typeface="Calibri"/>
              </a:rPr>
              <a:t>Load Balancer</a:t>
            </a:r>
          </a:p>
        </p:txBody>
      </p:sp>
      <p:grpSp>
        <p:nvGrpSpPr>
          <p:cNvPr id="1794" name="Gruppieren 1229">
            <a:extLst>
              <a:ext uri="{FF2B5EF4-FFF2-40B4-BE49-F238E27FC236}">
                <a16:creationId xmlns:a16="http://schemas.microsoft.com/office/drawing/2014/main" id="{A1F29B80-5B10-4E98-7989-2F39315FEFCD}"/>
              </a:ext>
            </a:extLst>
          </p:cNvPr>
          <p:cNvGrpSpPr/>
          <p:nvPr/>
        </p:nvGrpSpPr>
        <p:grpSpPr>
          <a:xfrm>
            <a:off x="2908681" y="12209384"/>
            <a:ext cx="677038" cy="382950"/>
            <a:chOff x="5621281" y="1427988"/>
            <a:chExt cx="2256594" cy="1276387"/>
          </a:xfrm>
        </p:grpSpPr>
        <p:grpSp>
          <p:nvGrpSpPr>
            <p:cNvPr id="1795" name="Gruppieren 1230">
              <a:extLst>
                <a:ext uri="{FF2B5EF4-FFF2-40B4-BE49-F238E27FC236}">
                  <a16:creationId xmlns:a16="http://schemas.microsoft.com/office/drawing/2014/main" id="{A3DEB2B1-D034-E868-0801-C5AD11FF7A4F}"/>
                </a:ext>
              </a:extLst>
            </p:cNvPr>
            <p:cNvGrpSpPr/>
            <p:nvPr/>
          </p:nvGrpSpPr>
          <p:grpSpPr>
            <a:xfrm>
              <a:off x="5621281" y="1427988"/>
              <a:ext cx="2256594" cy="1276387"/>
              <a:chOff x="5621281" y="1427988"/>
              <a:chExt cx="2256594" cy="1276387"/>
            </a:xfrm>
          </p:grpSpPr>
          <p:grpSp>
            <p:nvGrpSpPr>
              <p:cNvPr id="1797" name="Gruppieren 1232">
                <a:extLst>
                  <a:ext uri="{FF2B5EF4-FFF2-40B4-BE49-F238E27FC236}">
                    <a16:creationId xmlns:a16="http://schemas.microsoft.com/office/drawing/2014/main" id="{3657089B-F008-E6BA-22AE-E6051A78958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49526" y="1427988"/>
                <a:ext cx="1342618" cy="842006"/>
                <a:chOff x="8328248" y="1523525"/>
                <a:chExt cx="1342618" cy="842006"/>
              </a:xfrm>
              <a:effectLst/>
            </p:grpSpPr>
            <p:grpSp>
              <p:nvGrpSpPr>
                <p:cNvPr id="1799" name="Gruppieren 1234">
                  <a:extLst>
                    <a:ext uri="{FF2B5EF4-FFF2-40B4-BE49-F238E27FC236}">
                      <a16:creationId xmlns:a16="http://schemas.microsoft.com/office/drawing/2014/main" id="{9F119A2E-1EC4-8C42-90EA-69BC622C36C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523525"/>
                  <a:ext cx="1183251" cy="842006"/>
                  <a:chOff x="8487615" y="1523525"/>
                  <a:chExt cx="1183251" cy="842006"/>
                </a:xfrm>
              </p:grpSpPr>
              <p:sp>
                <p:nvSpPr>
                  <p:cNvPr id="1819" name="Box BG Black">
                    <a:extLst>
                      <a:ext uri="{FF2B5EF4-FFF2-40B4-BE49-F238E27FC236}">
                        <a16:creationId xmlns:a16="http://schemas.microsoft.com/office/drawing/2014/main" id="{3EFAC6EB-6268-515B-4050-EEC0CDDDB234}"/>
                      </a:ext>
                    </a:extLst>
                  </p:cNvPr>
                  <p:cNvSpPr/>
                  <p:nvPr/>
                </p:nvSpPr>
                <p:spPr>
                  <a:xfrm>
                    <a:off x="8487615" y="1523525"/>
                    <a:ext cx="1183036" cy="84200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240" err="1">
                        <a:solidFill>
                          <a:prstClr val="black"/>
                        </a:solidFill>
                        <a:latin typeface="Calibri"/>
                      </a:rPr>
                      <a:t>Ç</a:t>
                    </a:r>
                    <a:r>
                      <a:rPr lang="en-US" sz="240">
                        <a:solidFill>
                          <a:prstClr val="black"/>
                        </a:solidFill>
                        <a:latin typeface="Calibri"/>
                      </a:rPr>
                      <a:t>√</a:t>
                    </a:r>
                  </a:p>
                </p:txBody>
              </p:sp>
              <p:grpSp>
                <p:nvGrpSpPr>
                  <p:cNvPr id="1820" name="Box Dock">
                    <a:extLst>
                      <a:ext uri="{FF2B5EF4-FFF2-40B4-BE49-F238E27FC236}">
                        <a16:creationId xmlns:a16="http://schemas.microsoft.com/office/drawing/2014/main" id="{A1D84F67-462A-066F-9578-D0FAAD06DCB5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85412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827" name="Box Dock BB">
                      <a:extLst>
                        <a:ext uri="{FF2B5EF4-FFF2-40B4-BE49-F238E27FC236}">
                          <a16:creationId xmlns:a16="http://schemas.microsoft.com/office/drawing/2014/main" id="{8104903B-EBB6-BE30-012F-63FEF7A1B06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28" name="Box Dock TT">
                      <a:extLst>
                        <a:ext uri="{FF2B5EF4-FFF2-40B4-BE49-F238E27FC236}">
                          <a16:creationId xmlns:a16="http://schemas.microsoft.com/office/drawing/2014/main" id="{9F6EBF79-D544-FD12-7371-114DB487C64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29" name="Box Dock TM">
                      <a:extLst>
                        <a:ext uri="{FF2B5EF4-FFF2-40B4-BE49-F238E27FC236}">
                          <a16:creationId xmlns:a16="http://schemas.microsoft.com/office/drawing/2014/main" id="{771B4672-79EB-2628-E961-B1E3C8E5284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30" name="Box Dock BM">
                      <a:extLst>
                        <a:ext uri="{FF2B5EF4-FFF2-40B4-BE49-F238E27FC236}">
                          <a16:creationId xmlns:a16="http://schemas.microsoft.com/office/drawing/2014/main" id="{5FF35C63-AC98-E5BC-4E42-ED76CA6E901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31" name="Box Dock TM">
                      <a:extLst>
                        <a:ext uri="{FF2B5EF4-FFF2-40B4-BE49-F238E27FC236}">
                          <a16:creationId xmlns:a16="http://schemas.microsoft.com/office/drawing/2014/main" id="{C4813655-0A40-1961-3C77-A63F34CCDACE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821" name="Box Dock">
                    <a:extLst>
                      <a:ext uri="{FF2B5EF4-FFF2-40B4-BE49-F238E27FC236}">
                        <a16:creationId xmlns:a16="http://schemas.microsoft.com/office/drawing/2014/main" id="{1EF29EF9-A355-9D3E-B866-C70FB6E7915C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487615" y="1686099"/>
                    <a:ext cx="85454" cy="516851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822" name="Box Dock BB">
                      <a:extLst>
                        <a:ext uri="{FF2B5EF4-FFF2-40B4-BE49-F238E27FC236}">
                          <a16:creationId xmlns:a16="http://schemas.microsoft.com/office/drawing/2014/main" id="{2BC1C22E-DC2B-0991-CB7E-A1EF36D832F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23" name="Box Dock TT">
                      <a:extLst>
                        <a:ext uri="{FF2B5EF4-FFF2-40B4-BE49-F238E27FC236}">
                          <a16:creationId xmlns:a16="http://schemas.microsoft.com/office/drawing/2014/main" id="{7957B1D9-7997-04E0-E9C2-395964CD6525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24" name="Box Dock TM">
                      <a:extLst>
                        <a:ext uri="{FF2B5EF4-FFF2-40B4-BE49-F238E27FC236}">
                          <a16:creationId xmlns:a16="http://schemas.microsoft.com/office/drawing/2014/main" id="{E9B18D3C-D760-A4BF-E888-9B1F0764F6C8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25" name="Box Dock BM">
                      <a:extLst>
                        <a:ext uri="{FF2B5EF4-FFF2-40B4-BE49-F238E27FC236}">
                          <a16:creationId xmlns:a16="http://schemas.microsoft.com/office/drawing/2014/main" id="{E3F9DE9D-AF0B-74DA-1EFA-1C60E68F483F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26" name="Box Dock TM">
                      <a:extLst>
                        <a:ext uri="{FF2B5EF4-FFF2-40B4-BE49-F238E27FC236}">
                          <a16:creationId xmlns:a16="http://schemas.microsoft.com/office/drawing/2014/main" id="{2850FA8F-B3D6-A898-BAC5-F8C87556F94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800" name="Gruppieren 1236">
                  <a:extLst>
                    <a:ext uri="{FF2B5EF4-FFF2-40B4-BE49-F238E27FC236}">
                      <a16:creationId xmlns:a16="http://schemas.microsoft.com/office/drawing/2014/main" id="{7A90971F-C150-FF64-F2F7-4E58BB3EE1A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5471" y="1569340"/>
                  <a:ext cx="283804" cy="750377"/>
                  <a:chOff x="9345471" y="1569340"/>
                  <a:chExt cx="283804" cy="750377"/>
                </a:xfrm>
              </p:grpSpPr>
              <p:sp>
                <p:nvSpPr>
                  <p:cNvPr id="1812" name="Box BG Black">
                    <a:extLst>
                      <a:ext uri="{FF2B5EF4-FFF2-40B4-BE49-F238E27FC236}">
                        <a16:creationId xmlns:a16="http://schemas.microsoft.com/office/drawing/2014/main" id="{B398B6A1-8A35-B9E9-3EBF-2DBD77276040}"/>
                      </a:ext>
                    </a:extLst>
                  </p:cNvPr>
                  <p:cNvSpPr/>
                  <p:nvPr/>
                </p:nvSpPr>
                <p:spPr>
                  <a:xfrm>
                    <a:off x="9345471" y="1569340"/>
                    <a:ext cx="283804" cy="750377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604A7B"/>
                      </a:gs>
                      <a:gs pos="100000">
                        <a:srgbClr val="FF07ED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vert="vert270" lIns="10801" rtlCol="0" anchor="t"/>
                  <a:lstStyle/>
                  <a:p>
                    <a:pPr algn="ctr" defTabSz="274320">
                      <a:defRPr/>
                    </a:pPr>
                    <a:endParaRPr lang="en-US" sz="390" b="1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1813" name="Box Dock">
                    <a:extLst>
                      <a:ext uri="{FF2B5EF4-FFF2-40B4-BE49-F238E27FC236}">
                        <a16:creationId xmlns:a16="http://schemas.microsoft.com/office/drawing/2014/main" id="{61773E53-A66E-2DC3-AF41-AAEFE3D6B01E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9543391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814" name="DAL Dock BB">
                      <a:extLst>
                        <a:ext uri="{FF2B5EF4-FFF2-40B4-BE49-F238E27FC236}">
                          <a16:creationId xmlns:a16="http://schemas.microsoft.com/office/drawing/2014/main" id="{283171FF-00DB-DB4A-B920-179412784DA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15" name="DAL Dock BM">
                      <a:extLst>
                        <a:ext uri="{FF2B5EF4-FFF2-40B4-BE49-F238E27FC236}">
                          <a16:creationId xmlns:a16="http://schemas.microsoft.com/office/drawing/2014/main" id="{DB81BFEC-4D33-B2EA-4BE6-70D10B5C274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16" name="DAL Dock MM">
                      <a:extLst>
                        <a:ext uri="{FF2B5EF4-FFF2-40B4-BE49-F238E27FC236}">
                          <a16:creationId xmlns:a16="http://schemas.microsoft.com/office/drawing/2014/main" id="{B13D2530-E944-6659-8CE2-67ACC5E1386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17" name="DAL Dock TM">
                      <a:extLst>
                        <a:ext uri="{FF2B5EF4-FFF2-40B4-BE49-F238E27FC236}">
                          <a16:creationId xmlns:a16="http://schemas.microsoft.com/office/drawing/2014/main" id="{AC29BF9F-713D-4733-5B51-967C696C3350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18" name="DAL Dock TT">
                      <a:extLst>
                        <a:ext uri="{FF2B5EF4-FFF2-40B4-BE49-F238E27FC236}">
                          <a16:creationId xmlns:a16="http://schemas.microsoft.com/office/drawing/2014/main" id="{A66D8325-0AF8-628B-7895-80FE59538AA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801" name="Gruppieren 1237">
                  <a:extLst>
                    <a:ext uri="{FF2B5EF4-FFF2-40B4-BE49-F238E27FC236}">
                      <a16:creationId xmlns:a16="http://schemas.microsoft.com/office/drawing/2014/main" id="{0558FFB7-7406-93F1-50B7-5542E52DE1B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569340"/>
                  <a:ext cx="486693" cy="750377"/>
                  <a:chOff x="8328248" y="1569340"/>
                  <a:chExt cx="486693" cy="750377"/>
                </a:xfrm>
              </p:grpSpPr>
              <p:sp>
                <p:nvSpPr>
                  <p:cNvPr id="1805" name="PL BG Blue">
                    <a:extLst>
                      <a:ext uri="{FF2B5EF4-FFF2-40B4-BE49-F238E27FC236}">
                        <a16:creationId xmlns:a16="http://schemas.microsoft.com/office/drawing/2014/main" id="{DC9B7ABD-1A0F-B19A-E5A5-FD6509A58D81}"/>
                      </a:ext>
                    </a:extLst>
                  </p:cNvPr>
                  <p:cNvSpPr/>
                  <p:nvPr/>
                </p:nvSpPr>
                <p:spPr>
                  <a:xfrm>
                    <a:off x="8328248" y="1569340"/>
                    <a:ext cx="486693" cy="750377"/>
                  </a:xfrm>
                  <a:prstGeom prst="roundRect">
                    <a:avLst>
                      <a:gd name="adj" fmla="val 26461"/>
                    </a:avLst>
                  </a:prstGeom>
                  <a:gradFill flip="none" rotWithShape="1">
                    <a:gsLst>
                      <a:gs pos="0">
                        <a:srgbClr val="00B0F0">
                          <a:shade val="30000"/>
                          <a:satMod val="115000"/>
                        </a:srgbClr>
                      </a:gs>
                      <a:gs pos="100000">
                        <a:srgbClr val="00B0F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vert270" wrap="none" lIns="0" tIns="0" rIns="0" bIns="0" rtlCol="0" anchor="t"/>
                  <a:lstStyle/>
                  <a:p>
                    <a:pPr algn="ctr" defTabSz="274320">
                      <a:defRPr/>
                    </a:pPr>
                    <a:r>
                      <a:rPr lang="en-US" sz="360" b="1" kern="100" spc="-15">
                        <a:solidFill>
                          <a:prstClr val="white"/>
                        </a:solidFill>
                        <a:latin typeface="Calibri"/>
                      </a:rPr>
                      <a:t>HTTP API</a:t>
                    </a:r>
                  </a:p>
                </p:txBody>
              </p:sp>
              <p:grpSp>
                <p:nvGrpSpPr>
                  <p:cNvPr id="1806" name="Box Dock">
                    <a:extLst>
                      <a:ext uri="{FF2B5EF4-FFF2-40B4-BE49-F238E27FC236}">
                        <a16:creationId xmlns:a16="http://schemas.microsoft.com/office/drawing/2014/main" id="{D0B6D022-21E8-BE41-CE7E-C50CC8029CA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8328248" y="1686105"/>
                    <a:ext cx="85454" cy="516853"/>
                    <a:chOff x="6734408" y="1594976"/>
                    <a:chExt cx="85454" cy="625391"/>
                  </a:xfrm>
                  <a:solidFill>
                    <a:srgbClr val="D99694">
                      <a:alpha val="0"/>
                    </a:srgbClr>
                  </a:solidFill>
                </p:grpSpPr>
                <p:sp>
                  <p:nvSpPr>
                    <p:cNvPr id="1807" name="PL Dock BB">
                      <a:extLst>
                        <a:ext uri="{FF2B5EF4-FFF2-40B4-BE49-F238E27FC236}">
                          <a16:creationId xmlns:a16="http://schemas.microsoft.com/office/drawing/2014/main" id="{ADB64ED5-0228-9EA5-748C-2488B117B1B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2126368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08" name="PL Dock BM">
                      <a:extLst>
                        <a:ext uri="{FF2B5EF4-FFF2-40B4-BE49-F238E27FC236}">
                          <a16:creationId xmlns:a16="http://schemas.microsoft.com/office/drawing/2014/main" id="{6A4A6547-5443-D09F-A7D0-00652D2AF7A7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993521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09" name="PL Dock MM">
                      <a:extLst>
                        <a:ext uri="{FF2B5EF4-FFF2-40B4-BE49-F238E27FC236}">
                          <a16:creationId xmlns:a16="http://schemas.microsoft.com/office/drawing/2014/main" id="{FE336749-491A-7239-ED84-BBA38B3B2999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860673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10" name="PL Dock TM">
                      <a:extLst>
                        <a:ext uri="{FF2B5EF4-FFF2-40B4-BE49-F238E27FC236}">
                          <a16:creationId xmlns:a16="http://schemas.microsoft.com/office/drawing/2014/main" id="{837EFB23-8610-B11C-E77A-3C70719B6786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727824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11" name="PL Dock TT">
                      <a:extLst>
                        <a:ext uri="{FF2B5EF4-FFF2-40B4-BE49-F238E27FC236}">
                          <a16:creationId xmlns:a16="http://schemas.microsoft.com/office/drawing/2014/main" id="{B82FCC40-FBF1-D3BB-E1A4-0063C3C253CB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6734408" y="1594976"/>
                      <a:ext cx="85454" cy="93999"/>
                    </a:xfrm>
                    <a:prstGeom prst="rect">
                      <a:avLst/>
                    </a:prstGeom>
                    <a:grp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defTabSz="274320">
                        <a:defRPr/>
                      </a:pPr>
                      <a:endParaRPr lang="en-US" sz="540">
                        <a:solidFill>
                          <a:prstClr val="whit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802" name="BLL">
                  <a:extLst>
                    <a:ext uri="{FF2B5EF4-FFF2-40B4-BE49-F238E27FC236}">
                      <a16:creationId xmlns:a16="http://schemas.microsoft.com/office/drawing/2014/main" id="{0249BC08-7A2A-B4C8-C215-CA9E48200565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590275" y="1632089"/>
                  <a:ext cx="977716" cy="624878"/>
                  <a:chOff x="8590275" y="1632089"/>
                  <a:chExt cx="977716" cy="624878"/>
                </a:xfrm>
              </p:grpSpPr>
              <p:sp>
                <p:nvSpPr>
                  <p:cNvPr id="1803" name="BLL BG White">
                    <a:extLst>
                      <a:ext uri="{FF2B5EF4-FFF2-40B4-BE49-F238E27FC236}">
                        <a16:creationId xmlns:a16="http://schemas.microsoft.com/office/drawing/2014/main" id="{1B3B63C2-17E0-4E55-8F2F-5D56B87D2F91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590275" y="1632089"/>
                    <a:ext cx="977716" cy="62487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04" name="BLL BG White">
                    <a:extLst>
                      <a:ext uri="{FF2B5EF4-FFF2-40B4-BE49-F238E27FC236}">
                        <a16:creationId xmlns:a16="http://schemas.microsoft.com/office/drawing/2014/main" id="{2D881341-BE1D-F8E9-35FD-9CEC3F338DA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616672" y="1654783"/>
                    <a:ext cx="924923" cy="579490"/>
                  </a:xfrm>
                  <a:prstGeom prst="roundRect">
                    <a:avLst/>
                  </a:prstGeom>
                  <a:noFill/>
                  <a:ln>
                    <a:solidFill>
                      <a:srgbClr val="FF9C4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1798" name="Textfeld 1233">
                <a:extLst>
                  <a:ext uri="{FF2B5EF4-FFF2-40B4-BE49-F238E27FC236}">
                    <a16:creationId xmlns:a16="http://schemas.microsoft.com/office/drawing/2014/main" id="{6ED4386E-8F80-125B-6603-DEEDC31C50BD}"/>
                  </a:ext>
                </a:extLst>
              </p:cNvPr>
              <p:cNvSpPr txBox="1"/>
              <p:nvPr/>
            </p:nvSpPr>
            <p:spPr>
              <a:xfrm>
                <a:off x="5621281" y="2230357"/>
                <a:ext cx="2256594" cy="47401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itchFamily="34" charset="0"/>
                    <a:cs typeface="Calibri" pitchFamily="34" charset="0"/>
                  </a:defRPr>
                </a:lvl1pPr>
              </a:lstStyle>
              <a:p>
                <a:pPr defTabSz="274320">
                  <a:defRPr/>
                </a:pPr>
                <a:r>
                  <a:rPr lang="en-US" sz="360" dirty="0"/>
                  <a:t>Weather Service</a:t>
                </a:r>
              </a:p>
            </p:txBody>
          </p:sp>
        </p:grpSp>
        <p:pic>
          <p:nvPicPr>
            <p:cNvPr id="1796" name="Grafik 1231">
              <a:extLst>
                <a:ext uri="{FF2B5EF4-FFF2-40B4-BE49-F238E27FC236}">
                  <a16:creationId xmlns:a16="http://schemas.microsoft.com/office/drawing/2014/main" id="{7B724865-F3ED-6373-D746-2B00916B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8593" y="1621122"/>
              <a:ext cx="457576" cy="455738"/>
            </a:xfrm>
            <a:prstGeom prst="rect">
              <a:avLst/>
            </a:prstGeom>
          </p:spPr>
        </p:pic>
      </p:grpSp>
      <p:cxnSp>
        <p:nvCxnSpPr>
          <p:cNvPr id="1833" name="Gerade Verbindung mit Pfeil 188">
            <a:extLst>
              <a:ext uri="{FF2B5EF4-FFF2-40B4-BE49-F238E27FC236}">
                <a16:creationId xmlns:a16="http://schemas.microsoft.com/office/drawing/2014/main" id="{618E9511-2FBC-230F-E3BE-076AFAE69055}"/>
              </a:ext>
            </a:extLst>
          </p:cNvPr>
          <p:cNvCxnSpPr>
            <a:cxnSpLocks/>
            <a:endCxn id="1542" idx="1"/>
          </p:cNvCxnSpPr>
          <p:nvPr/>
        </p:nvCxnSpPr>
        <p:spPr>
          <a:xfrm>
            <a:off x="2367781" y="11641039"/>
            <a:ext cx="496941" cy="0"/>
          </a:xfrm>
          <a:prstGeom prst="straightConnector1">
            <a:avLst/>
          </a:prstGeom>
          <a:ln w="12700">
            <a:solidFill>
              <a:srgbClr val="00B452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7" name="Gruppieren 1230">
            <a:extLst>
              <a:ext uri="{FF2B5EF4-FFF2-40B4-BE49-F238E27FC236}">
                <a16:creationId xmlns:a16="http://schemas.microsoft.com/office/drawing/2014/main" id="{C89D385C-569A-4A8E-6181-C79CFF2848A8}"/>
              </a:ext>
            </a:extLst>
          </p:cNvPr>
          <p:cNvGrpSpPr/>
          <p:nvPr/>
        </p:nvGrpSpPr>
        <p:grpSpPr>
          <a:xfrm>
            <a:off x="3975807" y="12215017"/>
            <a:ext cx="677038" cy="382950"/>
            <a:chOff x="5621281" y="1427988"/>
            <a:chExt cx="2256594" cy="1276387"/>
          </a:xfrm>
        </p:grpSpPr>
        <p:grpSp>
          <p:nvGrpSpPr>
            <p:cNvPr id="1839" name="Gruppieren 1232">
              <a:extLst>
                <a:ext uri="{FF2B5EF4-FFF2-40B4-BE49-F238E27FC236}">
                  <a16:creationId xmlns:a16="http://schemas.microsoft.com/office/drawing/2014/main" id="{038D184B-2EF7-115A-AC17-474877957B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6049526" y="1427988"/>
              <a:ext cx="1342618" cy="842006"/>
              <a:chOff x="8328248" y="1523525"/>
              <a:chExt cx="1342618" cy="842006"/>
            </a:xfrm>
            <a:effectLst/>
          </p:grpSpPr>
          <p:grpSp>
            <p:nvGrpSpPr>
              <p:cNvPr id="1841" name="Gruppieren 1234">
                <a:extLst>
                  <a:ext uri="{FF2B5EF4-FFF2-40B4-BE49-F238E27FC236}">
                    <a16:creationId xmlns:a16="http://schemas.microsoft.com/office/drawing/2014/main" id="{23391197-4822-51A3-E910-2C5225C0412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8487615" y="1523525"/>
                <a:ext cx="1183251" cy="842006"/>
                <a:chOff x="8487615" y="1523525"/>
                <a:chExt cx="1183251" cy="842006"/>
              </a:xfrm>
            </p:grpSpPr>
            <p:sp>
              <p:nvSpPr>
                <p:cNvPr id="1861" name="Box BG Black">
                  <a:extLst>
                    <a:ext uri="{FF2B5EF4-FFF2-40B4-BE49-F238E27FC236}">
                      <a16:creationId xmlns:a16="http://schemas.microsoft.com/office/drawing/2014/main" id="{3ED03003-A46D-6BAD-8B7D-F5C5E41E4C5B}"/>
                    </a:ext>
                  </a:extLst>
                </p:cNvPr>
                <p:cNvSpPr/>
                <p:nvPr/>
              </p:nvSpPr>
              <p:spPr>
                <a:xfrm>
                  <a:off x="8487615" y="1523525"/>
                  <a:ext cx="1183036" cy="842006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7432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" err="1">
                      <a:solidFill>
                        <a:prstClr val="black"/>
                      </a:solidFill>
                      <a:latin typeface="Calibri"/>
                    </a:rPr>
                    <a:t>Ç</a:t>
                  </a:r>
                  <a:r>
                    <a:rPr lang="en-US" sz="240">
                      <a:solidFill>
                        <a:prstClr val="black"/>
                      </a:solidFill>
                      <a:latin typeface="Calibri"/>
                    </a:rPr>
                    <a:t>√</a:t>
                  </a:r>
                </a:p>
              </p:txBody>
            </p:sp>
            <p:grpSp>
              <p:nvGrpSpPr>
                <p:cNvPr id="1862" name="Box Dock">
                  <a:extLst>
                    <a:ext uri="{FF2B5EF4-FFF2-40B4-BE49-F238E27FC236}">
                      <a16:creationId xmlns:a16="http://schemas.microsoft.com/office/drawing/2014/main" id="{8B7A1611-378C-9213-9AFC-E54639F6177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585412" y="1686099"/>
                  <a:ext cx="85454" cy="516851"/>
                  <a:chOff x="6734408" y="1594976"/>
                  <a:chExt cx="85454" cy="625391"/>
                </a:xfrm>
                <a:solidFill>
                  <a:srgbClr val="D99694">
                    <a:alpha val="0"/>
                  </a:srgbClr>
                </a:solidFill>
              </p:grpSpPr>
              <p:sp>
                <p:nvSpPr>
                  <p:cNvPr id="1869" name="Box Dock BB">
                    <a:extLst>
                      <a:ext uri="{FF2B5EF4-FFF2-40B4-BE49-F238E27FC236}">
                        <a16:creationId xmlns:a16="http://schemas.microsoft.com/office/drawing/2014/main" id="{0EF43BBC-D067-EAA5-1F29-3B468B2F983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2126368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70" name="Box Dock TT">
                    <a:extLst>
                      <a:ext uri="{FF2B5EF4-FFF2-40B4-BE49-F238E27FC236}">
                        <a16:creationId xmlns:a16="http://schemas.microsoft.com/office/drawing/2014/main" id="{470A2626-26AD-61DF-B841-6CBD443062E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594976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71" name="Box Dock TM">
                    <a:extLst>
                      <a:ext uri="{FF2B5EF4-FFF2-40B4-BE49-F238E27FC236}">
                        <a16:creationId xmlns:a16="http://schemas.microsoft.com/office/drawing/2014/main" id="{C11FB651-B7D5-0B68-A5B5-57BC71927A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727824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72" name="Box Dock BM">
                    <a:extLst>
                      <a:ext uri="{FF2B5EF4-FFF2-40B4-BE49-F238E27FC236}">
                        <a16:creationId xmlns:a16="http://schemas.microsoft.com/office/drawing/2014/main" id="{74FE8BFC-C457-3443-9101-322326571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993521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73" name="Box Dock TM">
                    <a:extLst>
                      <a:ext uri="{FF2B5EF4-FFF2-40B4-BE49-F238E27FC236}">
                        <a16:creationId xmlns:a16="http://schemas.microsoft.com/office/drawing/2014/main" id="{70E04EE9-BF64-DC1E-39FB-E9B637CC5F0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860673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63" name="Box Dock">
                  <a:extLst>
                    <a:ext uri="{FF2B5EF4-FFF2-40B4-BE49-F238E27FC236}">
                      <a16:creationId xmlns:a16="http://schemas.microsoft.com/office/drawing/2014/main" id="{529A5799-DBF3-0A63-5659-5538F08E02F5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487615" y="1686099"/>
                  <a:ext cx="85454" cy="516851"/>
                  <a:chOff x="6734408" y="1594976"/>
                  <a:chExt cx="85454" cy="625391"/>
                </a:xfrm>
                <a:solidFill>
                  <a:srgbClr val="D99694">
                    <a:alpha val="0"/>
                  </a:srgbClr>
                </a:solidFill>
              </p:grpSpPr>
              <p:sp>
                <p:nvSpPr>
                  <p:cNvPr id="1864" name="Box Dock BB">
                    <a:extLst>
                      <a:ext uri="{FF2B5EF4-FFF2-40B4-BE49-F238E27FC236}">
                        <a16:creationId xmlns:a16="http://schemas.microsoft.com/office/drawing/2014/main" id="{863EE783-86A6-D24F-BA23-0B3C9EA337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2126368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65" name="Box Dock TT">
                    <a:extLst>
                      <a:ext uri="{FF2B5EF4-FFF2-40B4-BE49-F238E27FC236}">
                        <a16:creationId xmlns:a16="http://schemas.microsoft.com/office/drawing/2014/main" id="{8C473CEC-F1CE-3E70-ED7F-CB60728F946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594976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66" name="Box Dock TM">
                    <a:extLst>
                      <a:ext uri="{FF2B5EF4-FFF2-40B4-BE49-F238E27FC236}">
                        <a16:creationId xmlns:a16="http://schemas.microsoft.com/office/drawing/2014/main" id="{B4DC7993-FC7B-2B0B-8CC8-193C2E394D9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727824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67" name="Box Dock BM">
                    <a:extLst>
                      <a:ext uri="{FF2B5EF4-FFF2-40B4-BE49-F238E27FC236}">
                        <a16:creationId xmlns:a16="http://schemas.microsoft.com/office/drawing/2014/main" id="{67F2761F-2CBA-96C0-293B-E49213EE39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993521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68" name="Box Dock TM">
                    <a:extLst>
                      <a:ext uri="{FF2B5EF4-FFF2-40B4-BE49-F238E27FC236}">
                        <a16:creationId xmlns:a16="http://schemas.microsoft.com/office/drawing/2014/main" id="{8721C693-191F-9DB9-F073-E8C5A516B16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860673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1842" name="Gruppieren 1236">
                <a:extLst>
                  <a:ext uri="{FF2B5EF4-FFF2-40B4-BE49-F238E27FC236}">
                    <a16:creationId xmlns:a16="http://schemas.microsoft.com/office/drawing/2014/main" id="{9F9D31E4-6157-0BEE-452E-C45B82B9938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345471" y="1569340"/>
                <a:ext cx="283804" cy="750377"/>
                <a:chOff x="9345471" y="1569340"/>
                <a:chExt cx="283804" cy="750377"/>
              </a:xfrm>
            </p:grpSpPr>
            <p:sp>
              <p:nvSpPr>
                <p:cNvPr id="1854" name="Box BG Black">
                  <a:extLst>
                    <a:ext uri="{FF2B5EF4-FFF2-40B4-BE49-F238E27FC236}">
                      <a16:creationId xmlns:a16="http://schemas.microsoft.com/office/drawing/2014/main" id="{ECC84E68-A576-5DB7-AF0B-D4AE1D9FA211}"/>
                    </a:ext>
                  </a:extLst>
                </p:cNvPr>
                <p:cNvSpPr/>
                <p:nvPr/>
              </p:nvSpPr>
              <p:spPr>
                <a:xfrm>
                  <a:off x="9345471" y="1569340"/>
                  <a:ext cx="283804" cy="750377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604A7B"/>
                    </a:gs>
                    <a:gs pos="100000">
                      <a:srgbClr val="FF07ED"/>
                    </a:gs>
                  </a:gsLst>
                  <a:lin ang="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vert="vert270" lIns="10801" rtlCol="0" anchor="t"/>
                <a:lstStyle/>
                <a:p>
                  <a:pPr algn="ctr" defTabSz="274320">
                    <a:defRPr/>
                  </a:pPr>
                  <a:endParaRPr lang="en-US" sz="390" b="1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grpSp>
              <p:nvGrpSpPr>
                <p:cNvPr id="1855" name="Box Dock">
                  <a:extLst>
                    <a:ext uri="{FF2B5EF4-FFF2-40B4-BE49-F238E27FC236}">
                      <a16:creationId xmlns:a16="http://schemas.microsoft.com/office/drawing/2014/main" id="{4A646829-EE84-F3CE-1973-BFDB51407EF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543391" y="1686105"/>
                  <a:ext cx="85454" cy="516853"/>
                  <a:chOff x="6734408" y="1594976"/>
                  <a:chExt cx="85454" cy="625391"/>
                </a:xfrm>
                <a:solidFill>
                  <a:srgbClr val="D99694">
                    <a:alpha val="0"/>
                  </a:srgbClr>
                </a:solidFill>
              </p:grpSpPr>
              <p:sp>
                <p:nvSpPr>
                  <p:cNvPr id="1856" name="DAL Dock BB">
                    <a:extLst>
                      <a:ext uri="{FF2B5EF4-FFF2-40B4-BE49-F238E27FC236}">
                        <a16:creationId xmlns:a16="http://schemas.microsoft.com/office/drawing/2014/main" id="{3B288AAF-AA46-6DB4-3FC3-71A65E4A31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2126368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7" name="DAL Dock BM">
                    <a:extLst>
                      <a:ext uri="{FF2B5EF4-FFF2-40B4-BE49-F238E27FC236}">
                        <a16:creationId xmlns:a16="http://schemas.microsoft.com/office/drawing/2014/main" id="{CE935086-B582-1881-53B0-37B14FF6D4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993521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8" name="DAL Dock MM">
                    <a:extLst>
                      <a:ext uri="{FF2B5EF4-FFF2-40B4-BE49-F238E27FC236}">
                        <a16:creationId xmlns:a16="http://schemas.microsoft.com/office/drawing/2014/main" id="{2482DF02-1BA3-9C81-A692-DEC82040B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860673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9" name="DAL Dock TM">
                    <a:extLst>
                      <a:ext uri="{FF2B5EF4-FFF2-40B4-BE49-F238E27FC236}">
                        <a16:creationId xmlns:a16="http://schemas.microsoft.com/office/drawing/2014/main" id="{1B7EB263-12CD-C265-AA42-0FE71D07C50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727824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60" name="DAL Dock TT">
                    <a:extLst>
                      <a:ext uri="{FF2B5EF4-FFF2-40B4-BE49-F238E27FC236}">
                        <a16:creationId xmlns:a16="http://schemas.microsoft.com/office/drawing/2014/main" id="{C08B088E-40FB-9254-1FD1-84ACAFCD36F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594976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1843" name="Gruppieren 1237">
                <a:extLst>
                  <a:ext uri="{FF2B5EF4-FFF2-40B4-BE49-F238E27FC236}">
                    <a16:creationId xmlns:a16="http://schemas.microsoft.com/office/drawing/2014/main" id="{51010447-220C-BA4B-FBDF-62E4F914442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8328248" y="1569340"/>
                <a:ext cx="486693" cy="750377"/>
                <a:chOff x="8328248" y="1569340"/>
                <a:chExt cx="486693" cy="750377"/>
              </a:xfrm>
            </p:grpSpPr>
            <p:sp>
              <p:nvSpPr>
                <p:cNvPr id="1847" name="PL BG Blue">
                  <a:extLst>
                    <a:ext uri="{FF2B5EF4-FFF2-40B4-BE49-F238E27FC236}">
                      <a16:creationId xmlns:a16="http://schemas.microsoft.com/office/drawing/2014/main" id="{0528E68F-6BAD-FD01-9266-72A3AD86D8A5}"/>
                    </a:ext>
                  </a:extLst>
                </p:cNvPr>
                <p:cNvSpPr/>
                <p:nvPr/>
              </p:nvSpPr>
              <p:spPr>
                <a:xfrm>
                  <a:off x="8328248" y="1569340"/>
                  <a:ext cx="486693" cy="750377"/>
                </a:xfrm>
                <a:prstGeom prst="roundRect">
                  <a:avLst>
                    <a:gd name="adj" fmla="val 26461"/>
                  </a:avLst>
                </a:prstGeom>
                <a:gradFill flip="none" rotWithShape="1">
                  <a:gsLst>
                    <a:gs pos="0">
                      <a:srgbClr val="00B0F0">
                        <a:shade val="30000"/>
                        <a:satMod val="115000"/>
                      </a:srgbClr>
                    </a:gs>
                    <a:gs pos="100000">
                      <a:srgbClr val="00B0F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vert270" wrap="none" lIns="0" tIns="0" rIns="0" bIns="0" rtlCol="0" anchor="t"/>
                <a:lstStyle/>
                <a:p>
                  <a:pPr algn="ctr" defTabSz="274320">
                    <a:defRPr/>
                  </a:pPr>
                  <a:r>
                    <a:rPr lang="en-US" sz="360" b="1" kern="100" spc="-15" dirty="0">
                      <a:solidFill>
                        <a:prstClr val="white"/>
                      </a:solidFill>
                      <a:latin typeface="Calibri"/>
                    </a:rPr>
                    <a:t>Weather API</a:t>
                  </a:r>
                </a:p>
              </p:txBody>
            </p:sp>
            <p:grpSp>
              <p:nvGrpSpPr>
                <p:cNvPr id="1848" name="Box Dock">
                  <a:extLst>
                    <a:ext uri="{FF2B5EF4-FFF2-40B4-BE49-F238E27FC236}">
                      <a16:creationId xmlns:a16="http://schemas.microsoft.com/office/drawing/2014/main" id="{1F079F5C-2A98-808F-6EA0-A71A1801A34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8328248" y="1686105"/>
                  <a:ext cx="85454" cy="516853"/>
                  <a:chOff x="6734408" y="1594976"/>
                  <a:chExt cx="85454" cy="625391"/>
                </a:xfrm>
                <a:solidFill>
                  <a:srgbClr val="D99694">
                    <a:alpha val="0"/>
                  </a:srgbClr>
                </a:solidFill>
              </p:grpSpPr>
              <p:sp>
                <p:nvSpPr>
                  <p:cNvPr id="1849" name="PL Dock BB">
                    <a:extLst>
                      <a:ext uri="{FF2B5EF4-FFF2-40B4-BE49-F238E27FC236}">
                        <a16:creationId xmlns:a16="http://schemas.microsoft.com/office/drawing/2014/main" id="{69449261-5E61-0C6B-4C60-B736D3247F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2126368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0" name="PL Dock BM">
                    <a:extLst>
                      <a:ext uri="{FF2B5EF4-FFF2-40B4-BE49-F238E27FC236}">
                        <a16:creationId xmlns:a16="http://schemas.microsoft.com/office/drawing/2014/main" id="{68A7EDAE-50ED-1987-5F2C-031F8873A3A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993521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1" name="PL Dock MM">
                    <a:extLst>
                      <a:ext uri="{FF2B5EF4-FFF2-40B4-BE49-F238E27FC236}">
                        <a16:creationId xmlns:a16="http://schemas.microsoft.com/office/drawing/2014/main" id="{42CFAE5D-21EB-45EB-B9CF-A4D0FF506B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860673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 dirty="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2" name="PL Dock TM">
                    <a:extLst>
                      <a:ext uri="{FF2B5EF4-FFF2-40B4-BE49-F238E27FC236}">
                        <a16:creationId xmlns:a16="http://schemas.microsoft.com/office/drawing/2014/main" id="{B82C94B3-A180-1856-C4FA-1073D626803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727824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3" name="PL Dock TT">
                    <a:extLst>
                      <a:ext uri="{FF2B5EF4-FFF2-40B4-BE49-F238E27FC236}">
                        <a16:creationId xmlns:a16="http://schemas.microsoft.com/office/drawing/2014/main" id="{CE590730-96B3-7475-0890-C4913CEE5E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34408" y="1594976"/>
                    <a:ext cx="85454" cy="93999"/>
                  </a:xfrm>
                  <a:prstGeom prst="rect">
                    <a:avLst/>
                  </a:prstGeom>
                  <a:grpFill/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274320">
                      <a:defRPr/>
                    </a:pPr>
                    <a:endParaRPr lang="en-US" sz="540">
                      <a:solidFill>
                        <a:prstClr val="white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1844" name="BLL">
                <a:extLst>
                  <a:ext uri="{FF2B5EF4-FFF2-40B4-BE49-F238E27FC236}">
                    <a16:creationId xmlns:a16="http://schemas.microsoft.com/office/drawing/2014/main" id="{A3A8D2E0-BB16-514D-A2A6-EB832119F3F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590275" y="1632089"/>
                <a:ext cx="977716" cy="624878"/>
                <a:chOff x="8590275" y="1632089"/>
                <a:chExt cx="977716" cy="624878"/>
              </a:xfrm>
            </p:grpSpPr>
            <p:sp>
              <p:nvSpPr>
                <p:cNvPr id="1845" name="BLL BG White">
                  <a:extLst>
                    <a:ext uri="{FF2B5EF4-FFF2-40B4-BE49-F238E27FC236}">
                      <a16:creationId xmlns:a16="http://schemas.microsoft.com/office/drawing/2014/main" id="{8F8664FA-7C18-6AD6-29D3-A08534B0413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590275" y="1632089"/>
                  <a:ext cx="977716" cy="62487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7432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846" name="BLL BG White">
                  <a:extLst>
                    <a:ext uri="{FF2B5EF4-FFF2-40B4-BE49-F238E27FC236}">
                      <a16:creationId xmlns:a16="http://schemas.microsoft.com/office/drawing/2014/main" id="{62CF65FB-9F9B-FD28-C806-AB095C0A8DB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616672" y="1654783"/>
                  <a:ext cx="924923" cy="579490"/>
                </a:xfrm>
                <a:prstGeom prst="roundRect">
                  <a:avLst/>
                </a:prstGeom>
                <a:noFill/>
                <a:ln>
                  <a:solidFill>
                    <a:srgbClr val="FF9C4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7432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1840" name="Textfeld 1233">
              <a:extLst>
                <a:ext uri="{FF2B5EF4-FFF2-40B4-BE49-F238E27FC236}">
                  <a16:creationId xmlns:a16="http://schemas.microsoft.com/office/drawing/2014/main" id="{6F9E95AC-350F-7E85-BC06-95E510F5DC0E}"/>
                </a:ext>
              </a:extLst>
            </p:cNvPr>
            <p:cNvSpPr txBox="1"/>
            <p:nvPr/>
          </p:nvSpPr>
          <p:spPr>
            <a:xfrm>
              <a:off x="5621281" y="2230357"/>
              <a:ext cx="2256594" cy="47401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defTabSz="274320">
                <a:defRPr/>
              </a:pPr>
              <a:r>
                <a:rPr lang="en-US" sz="360" dirty="0"/>
                <a:t>Weather API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94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6739D932122D14398ED4DD27570B326" ma:contentTypeVersion="12" ma:contentTypeDescription="Ein neues Dokument erstellen." ma:contentTypeScope="" ma:versionID="956db081fe566a8c7aaca1a43e6f49d5">
  <xsd:schema xmlns:xsd="http://www.w3.org/2001/XMLSchema" xmlns:xs="http://www.w3.org/2001/XMLSchema" xmlns:p="http://schemas.microsoft.com/office/2006/metadata/properties" xmlns:ns2="f1072c75-669a-41d9-ae3d-f160c1731fe8" xmlns:ns3="a05f84eb-9825-498e-a902-31c21c46ef16" targetNamespace="http://schemas.microsoft.com/office/2006/metadata/properties" ma:root="true" ma:fieldsID="211dea30c6a92486bdbf4e466c6728a9" ns2:_="" ns3:_="">
    <xsd:import namespace="f1072c75-669a-41d9-ae3d-f160c1731fe8"/>
    <xsd:import namespace="a05f84eb-9825-498e-a902-31c21c46ef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72c75-669a-41d9-ae3d-f160c173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c6159e26-e387-4955-8c38-302e604e49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5f84eb-9825-498e-a902-31c21c46ef1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5bbe0b4-63a4-4192-a559-03da278e6512}" ma:internalName="TaxCatchAll" ma:showField="CatchAllData" ma:web="a05f84eb-9825-498e-a902-31c21c46ef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1072c75-669a-41d9-ae3d-f160c1731fe8">
      <Terms xmlns="http://schemas.microsoft.com/office/infopath/2007/PartnerControls"/>
    </lcf76f155ced4ddcb4097134ff3c332f>
    <TaxCatchAll xmlns="a05f84eb-9825-498e-a902-31c21c46ef16" xsi:nil="true"/>
  </documentManagement>
</p:properties>
</file>

<file path=customXml/itemProps1.xml><?xml version="1.0" encoding="utf-8"?>
<ds:datastoreItem xmlns:ds="http://schemas.openxmlformats.org/officeDocument/2006/customXml" ds:itemID="{7DFF042F-5D9B-4830-AC23-083E7117EA11}">
  <ds:schemaRefs>
    <ds:schemaRef ds:uri="a05f84eb-9825-498e-a902-31c21c46ef16"/>
    <ds:schemaRef ds:uri="f1072c75-669a-41d9-ae3d-f160c1731f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E5C7AF-0B15-478D-BDA1-89FADF5275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326AF6-AA5C-4BB5-B552-C99E8EF500F9}">
  <ds:schemaRefs>
    <ds:schemaRef ds:uri="a05f84eb-9825-498e-a902-31c21c46ef16"/>
    <ds:schemaRef ds:uri="f1072c75-669a-41d9-ae3d-f160c1731fe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159</Words>
  <Application>Microsoft Macintosh PowerPoint</Application>
  <PresentationFormat>Custom</PresentationFormat>
  <Paragraphs>81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Franklin Gothic Book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Breitenbuecher</dc:creator>
  <cp:lastModifiedBy>Thomas, Marcel</cp:lastModifiedBy>
  <cp:revision>7</cp:revision>
  <dcterms:created xsi:type="dcterms:W3CDTF">2024-05-05T20:11:54Z</dcterms:created>
  <dcterms:modified xsi:type="dcterms:W3CDTF">2024-07-14T13:38:57Z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0x01010066739D932122D14398ED4DD27570B326</vt:lpwstr>
  </property>
  <property fmtid="{D5CDD505-2E9C-101B-9397-08002B2CF9AE}" pid="3" name="MediaServiceImageTags">
    <vt:lpwstr/>
  </property>
</Properties>
</file>