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8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2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Thakur" userId="28990111a0999875" providerId="LiveId" clId="{4BBD1363-760A-4E07-9D99-92D106EAD523}"/>
    <pc:docChg chg="custSel delSld modSld">
      <pc:chgData name="Priyanka Thakur" userId="28990111a0999875" providerId="LiveId" clId="{4BBD1363-760A-4E07-9D99-92D106EAD523}" dt="2023-09-15T10:20:38.020" v="124" actId="255"/>
      <pc:docMkLst>
        <pc:docMk/>
      </pc:docMkLst>
      <pc:sldChg chg="del">
        <pc:chgData name="Priyanka Thakur" userId="28990111a0999875" providerId="LiveId" clId="{4BBD1363-760A-4E07-9D99-92D106EAD523}" dt="2023-09-15T10:16:42.132" v="9" actId="2696"/>
        <pc:sldMkLst>
          <pc:docMk/>
          <pc:sldMk cId="1181455624" sldId="261"/>
        </pc:sldMkLst>
      </pc:sldChg>
      <pc:sldChg chg="addSp delSp modSp mod modClrScheme chgLayout">
        <pc:chgData name="Priyanka Thakur" userId="28990111a0999875" providerId="LiveId" clId="{4BBD1363-760A-4E07-9D99-92D106EAD523}" dt="2023-09-15T10:20:38.020" v="124" actId="255"/>
        <pc:sldMkLst>
          <pc:docMk/>
          <pc:sldMk cId="3255828989" sldId="262"/>
        </pc:sldMkLst>
        <pc:spChg chg="mod ord">
          <ac:chgData name="Priyanka Thakur" userId="28990111a0999875" providerId="LiveId" clId="{4BBD1363-760A-4E07-9D99-92D106EAD523}" dt="2023-09-15T10:17:49.914" v="15" actId="700"/>
          <ac:spMkLst>
            <pc:docMk/>
            <pc:sldMk cId="3255828989" sldId="262"/>
            <ac:spMk id="2" creationId="{84C5D76D-D9F6-4527-93DB-59169776D885}"/>
          </ac:spMkLst>
        </pc:spChg>
        <pc:spChg chg="mod ord">
          <ac:chgData name="Priyanka Thakur" userId="28990111a0999875" providerId="LiveId" clId="{4BBD1363-760A-4E07-9D99-92D106EAD523}" dt="2023-09-15T10:17:49.914" v="15" actId="700"/>
          <ac:spMkLst>
            <pc:docMk/>
            <pc:sldMk cId="3255828989" sldId="262"/>
            <ac:spMk id="3" creationId="{E09D3D4E-0011-469E-AA24-739408B704C3}"/>
          </ac:spMkLst>
        </pc:spChg>
        <pc:spChg chg="mod ord">
          <ac:chgData name="Priyanka Thakur" userId="28990111a0999875" providerId="LiveId" clId="{4BBD1363-760A-4E07-9D99-92D106EAD523}" dt="2023-09-15T10:17:49.914" v="15" actId="700"/>
          <ac:spMkLst>
            <pc:docMk/>
            <pc:sldMk cId="3255828989" sldId="262"/>
            <ac:spMk id="4" creationId="{92D583E7-034B-4949-8B1B-89B6E90E10AD}"/>
          </ac:spMkLst>
        </pc:spChg>
        <pc:spChg chg="add del mod ord">
          <ac:chgData name="Priyanka Thakur" userId="28990111a0999875" providerId="LiveId" clId="{4BBD1363-760A-4E07-9D99-92D106EAD523}" dt="2023-09-15T10:17:49.914" v="15" actId="700"/>
          <ac:spMkLst>
            <pc:docMk/>
            <pc:sldMk cId="3255828989" sldId="262"/>
            <ac:spMk id="5" creationId="{6161D16A-C18C-435F-9384-E12D7644FF00}"/>
          </ac:spMkLst>
        </pc:spChg>
        <pc:spChg chg="add del mod ord">
          <ac:chgData name="Priyanka Thakur" userId="28990111a0999875" providerId="LiveId" clId="{4BBD1363-760A-4E07-9D99-92D106EAD523}" dt="2023-09-15T10:17:49.914" v="15" actId="700"/>
          <ac:spMkLst>
            <pc:docMk/>
            <pc:sldMk cId="3255828989" sldId="262"/>
            <ac:spMk id="6" creationId="{E37B265A-BF50-4C5B-B56D-5AC6ADE3AF58}"/>
          </ac:spMkLst>
        </pc:spChg>
        <pc:spChg chg="add del mod ord">
          <ac:chgData name="Priyanka Thakur" userId="28990111a0999875" providerId="LiveId" clId="{4BBD1363-760A-4E07-9D99-92D106EAD523}" dt="2023-09-15T10:17:49.914" v="15" actId="700"/>
          <ac:spMkLst>
            <pc:docMk/>
            <pc:sldMk cId="3255828989" sldId="262"/>
            <ac:spMk id="7" creationId="{352C255A-0B4D-41BC-A39E-F67A0F7B7D95}"/>
          </ac:spMkLst>
        </pc:spChg>
        <pc:spChg chg="add del mod ord">
          <ac:chgData name="Priyanka Thakur" userId="28990111a0999875" providerId="LiveId" clId="{4BBD1363-760A-4E07-9D99-92D106EAD523}" dt="2023-09-15T10:17:49.914" v="15" actId="700"/>
          <ac:spMkLst>
            <pc:docMk/>
            <pc:sldMk cId="3255828989" sldId="262"/>
            <ac:spMk id="9" creationId="{247EAD9F-1CB8-4B9A-895A-1CAD6EACC6D3}"/>
          </ac:spMkLst>
        </pc:spChg>
        <pc:spChg chg="add del mod ord">
          <ac:chgData name="Priyanka Thakur" userId="28990111a0999875" providerId="LiveId" clId="{4BBD1363-760A-4E07-9D99-92D106EAD523}" dt="2023-09-15T10:17:49.914" v="15" actId="700"/>
          <ac:spMkLst>
            <pc:docMk/>
            <pc:sldMk cId="3255828989" sldId="262"/>
            <ac:spMk id="10" creationId="{E93E6869-289D-4FDC-A5AE-67ADD3D195CD}"/>
          </ac:spMkLst>
        </pc:spChg>
        <pc:spChg chg="add mod ord">
          <ac:chgData name="Priyanka Thakur" userId="28990111a0999875" providerId="LiveId" clId="{4BBD1363-760A-4E07-9D99-92D106EAD523}" dt="2023-09-15T10:20:15.583" v="121" actId="113"/>
          <ac:spMkLst>
            <pc:docMk/>
            <pc:sldMk cId="3255828989" sldId="262"/>
            <ac:spMk id="11" creationId="{AE633835-56F4-461C-B4FC-C6B6F582EE66}"/>
          </ac:spMkLst>
        </pc:spChg>
        <pc:spChg chg="add mod ord">
          <ac:chgData name="Priyanka Thakur" userId="28990111a0999875" providerId="LiveId" clId="{4BBD1363-760A-4E07-9D99-92D106EAD523}" dt="2023-09-15T10:19:36.550" v="114" actId="255"/>
          <ac:spMkLst>
            <pc:docMk/>
            <pc:sldMk cId="3255828989" sldId="262"/>
            <ac:spMk id="12" creationId="{B7B75FC3-E901-4B25-B5BA-244D47E9606D}"/>
          </ac:spMkLst>
        </pc:spChg>
        <pc:spChg chg="add mod ord">
          <ac:chgData name="Priyanka Thakur" userId="28990111a0999875" providerId="LiveId" clId="{4BBD1363-760A-4E07-9D99-92D106EAD523}" dt="2023-09-15T10:20:38.020" v="124" actId="255"/>
          <ac:spMkLst>
            <pc:docMk/>
            <pc:sldMk cId="3255828989" sldId="262"/>
            <ac:spMk id="13" creationId="{F653F870-407A-4799-9F5B-391D9FEAF592}"/>
          </ac:spMkLst>
        </pc:spChg>
        <pc:spChg chg="mod ord">
          <ac:chgData name="Priyanka Thakur" userId="28990111a0999875" providerId="LiveId" clId="{4BBD1363-760A-4E07-9D99-92D106EAD523}" dt="2023-09-15T10:18:34.755" v="95" actId="2711"/>
          <ac:spMkLst>
            <pc:docMk/>
            <pc:sldMk cId="3255828989" sldId="262"/>
            <ac:spMk id="19" creationId="{31EBF600-1098-4A50-AF3D-91E026D36015}"/>
          </ac:spMkLst>
        </pc:spChg>
        <pc:spChg chg="mod ord">
          <ac:chgData name="Priyanka Thakur" userId="28990111a0999875" providerId="LiveId" clId="{4BBD1363-760A-4E07-9D99-92D106EAD523}" dt="2023-09-15T10:17:56.630" v="16" actId="167"/>
          <ac:spMkLst>
            <pc:docMk/>
            <pc:sldMk cId="3255828989" sldId="262"/>
            <ac:spMk id="21" creationId="{ADED2ED2-D5D8-4799-AA3B-2CD98F0118E7}"/>
          </ac:spMkLst>
        </pc:spChg>
        <pc:spChg chg="mod ord">
          <ac:chgData name="Priyanka Thakur" userId="28990111a0999875" providerId="LiveId" clId="{4BBD1363-760A-4E07-9D99-92D106EAD523}" dt="2023-09-15T10:19:51.575" v="118" actId="255"/>
          <ac:spMkLst>
            <pc:docMk/>
            <pc:sldMk cId="3255828989" sldId="262"/>
            <ac:spMk id="30" creationId="{CFA71AD6-2CA1-4664-ABEF-DBF332EE45B8}"/>
          </ac:spMkLst>
        </pc:spChg>
        <pc:picChg chg="mod ord">
          <ac:chgData name="Priyanka Thakur" userId="28990111a0999875" providerId="LiveId" clId="{4BBD1363-760A-4E07-9D99-92D106EAD523}" dt="2023-09-15T10:18:07.465" v="17" actId="167"/>
          <ac:picMkLst>
            <pc:docMk/>
            <pc:sldMk cId="3255828989" sldId="262"/>
            <ac:picMk id="8" creationId="{ED3D65D2-9DE9-4232-8700-901200E71780}"/>
          </ac:picMkLst>
        </pc:picChg>
      </pc:sldChg>
      <pc:sldChg chg="del">
        <pc:chgData name="Priyanka Thakur" userId="28990111a0999875" providerId="LiveId" clId="{4BBD1363-760A-4E07-9D99-92D106EAD523}" dt="2023-09-15T10:15:52.302" v="2" actId="2696"/>
        <pc:sldMkLst>
          <pc:docMk/>
          <pc:sldMk cId="1356657353" sldId="263"/>
        </pc:sldMkLst>
      </pc:sldChg>
      <pc:sldChg chg="del">
        <pc:chgData name="Priyanka Thakur" userId="28990111a0999875" providerId="LiveId" clId="{4BBD1363-760A-4E07-9D99-92D106EAD523}" dt="2023-09-15T10:15:56.149" v="3" actId="2696"/>
        <pc:sldMkLst>
          <pc:docMk/>
          <pc:sldMk cId="3601854351" sldId="264"/>
        </pc:sldMkLst>
      </pc:sldChg>
      <pc:sldChg chg="del">
        <pc:chgData name="Priyanka Thakur" userId="28990111a0999875" providerId="LiveId" clId="{4BBD1363-760A-4E07-9D99-92D106EAD523}" dt="2023-09-15T10:16:46.809" v="10" actId="2696"/>
        <pc:sldMkLst>
          <pc:docMk/>
          <pc:sldMk cId="4223430007" sldId="265"/>
        </pc:sldMkLst>
      </pc:sldChg>
      <pc:sldChg chg="del">
        <pc:chgData name="Priyanka Thakur" userId="28990111a0999875" providerId="LiveId" clId="{4BBD1363-760A-4E07-9D99-92D106EAD523}" dt="2023-09-15T10:16:26.058" v="6" actId="2696"/>
        <pc:sldMkLst>
          <pc:docMk/>
          <pc:sldMk cId="330088685" sldId="266"/>
        </pc:sldMkLst>
      </pc:sldChg>
      <pc:sldChg chg="del">
        <pc:chgData name="Priyanka Thakur" userId="28990111a0999875" providerId="LiveId" clId="{4BBD1363-760A-4E07-9D99-92D106EAD523}" dt="2023-09-15T10:16:30.824" v="7" actId="2696"/>
        <pc:sldMkLst>
          <pc:docMk/>
          <pc:sldMk cId="2626334610" sldId="267"/>
        </pc:sldMkLst>
      </pc:sldChg>
      <pc:sldChg chg="del">
        <pc:chgData name="Priyanka Thakur" userId="28990111a0999875" providerId="LiveId" clId="{4BBD1363-760A-4E07-9D99-92D106EAD523}" dt="2023-09-15T10:16:36.960" v="8" actId="2696"/>
        <pc:sldMkLst>
          <pc:docMk/>
          <pc:sldMk cId="4044148811" sldId="268"/>
        </pc:sldMkLst>
      </pc:sldChg>
      <pc:sldChg chg="del">
        <pc:chgData name="Priyanka Thakur" userId="28990111a0999875" providerId="LiveId" clId="{4BBD1363-760A-4E07-9D99-92D106EAD523}" dt="2023-09-15T10:16:09.236" v="4" actId="2696"/>
        <pc:sldMkLst>
          <pc:docMk/>
          <pc:sldMk cId="465445376" sldId="270"/>
        </pc:sldMkLst>
      </pc:sldChg>
      <pc:sldChg chg="del">
        <pc:chgData name="Priyanka Thakur" userId="28990111a0999875" providerId="LiveId" clId="{4BBD1363-760A-4E07-9D99-92D106EAD523}" dt="2023-09-15T10:16:16.479" v="5" actId="2696"/>
        <pc:sldMkLst>
          <pc:docMk/>
          <pc:sldMk cId="2481771394" sldId="280"/>
        </pc:sldMkLst>
      </pc:sldChg>
      <pc:sldChg chg="modSp mod">
        <pc:chgData name="Priyanka Thakur" userId="28990111a0999875" providerId="LiveId" clId="{4BBD1363-760A-4E07-9D99-92D106EAD523}" dt="2023-09-15T10:15:40.965" v="1" actId="14100"/>
        <pc:sldMkLst>
          <pc:docMk/>
          <pc:sldMk cId="3964438566" sldId="281"/>
        </pc:sldMkLst>
        <pc:spChg chg="mod">
          <ac:chgData name="Priyanka Thakur" userId="28990111a0999875" providerId="LiveId" clId="{4BBD1363-760A-4E07-9D99-92D106EAD523}" dt="2023-09-15T10:15:35.721" v="0" actId="14100"/>
          <ac:spMkLst>
            <pc:docMk/>
            <pc:sldMk cId="3964438566" sldId="281"/>
            <ac:spMk id="17" creationId="{7674822D-7DDD-4947-9B30-4C6DAB801B73}"/>
          </ac:spMkLst>
        </pc:spChg>
        <pc:spChg chg="mod">
          <ac:chgData name="Priyanka Thakur" userId="28990111a0999875" providerId="LiveId" clId="{4BBD1363-760A-4E07-9D99-92D106EAD523}" dt="2023-09-15T10:15:40.965" v="1" actId="14100"/>
          <ac:spMkLst>
            <pc:docMk/>
            <pc:sldMk cId="3964438566" sldId="281"/>
            <ac:spMk id="18" creationId="{94AB7D98-C402-41DD-8322-9616151E6D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15-Sep-23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15-Sep-23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playing trumpet">
            <a:extLst>
              <a:ext uri="{FF2B5EF4-FFF2-40B4-BE49-F238E27FC236}">
                <a16:creationId xmlns:a16="http://schemas.microsoft.com/office/drawing/2014/main" id="{82AD9B64-C3B2-4F92-B013-F9D95DDAC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/>
          <a:lstStyle/>
          <a:p>
            <a:r>
              <a:rPr lang="en-US" dirty="0"/>
              <a:t>Movie rental analysis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/>
          <a:lstStyle/>
          <a:p>
            <a:r>
              <a:rPr lang="en-US" dirty="0"/>
              <a:t>Priyanka thakur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1401008"/>
          </a:xfrm>
        </p:spPr>
        <p:txBody>
          <a:bodyPr/>
          <a:lstStyle/>
          <a:p>
            <a:r>
              <a:rPr lang="en-US" sz="3200" b="1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Sakila DVD Rental Store Database Analysis</a:t>
            </a:r>
            <a:br>
              <a:rPr lang="en-US" sz="3200" b="1" dirty="0"/>
            </a:br>
            <a:endParaRPr lang="en-US" b="1" dirty="0"/>
          </a:p>
        </p:txBody>
      </p:sp>
      <p:pic>
        <p:nvPicPr>
          <p:cNvPr id="8" name="Picture Placeholder 7" descr="A close-up of a drum set">
            <a:extLst>
              <a:ext uri="{FF2B5EF4-FFF2-40B4-BE49-F238E27FC236}">
                <a16:creationId xmlns:a16="http://schemas.microsoft.com/office/drawing/2014/main" id="{D100A0FD-C488-4726-8EF3-3E53B4E7A7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2610678"/>
            <a:ext cx="5135764" cy="2756447"/>
          </a:xfrm>
        </p:spPr>
        <p:txBody>
          <a:bodyPr/>
          <a:lstStyle/>
          <a:p>
            <a:r>
              <a:rPr lang="en-US" dirty="0">
                <a:ea typeface="Nobile" pitchFamily="34" charset="-122"/>
                <a:cs typeface="Nobile" pitchFamily="34" charset="-120"/>
              </a:rPr>
              <a:t>In this presentation, we'll explore the MECE breakdown and </a:t>
            </a:r>
            <a:r>
              <a:rPr lang="en-US" dirty="0">
                <a:ea typeface="Lato" pitchFamily="34" charset="-122"/>
                <a:cs typeface="Lato" pitchFamily="34" charset="-120"/>
              </a:rPr>
              <a:t>this analysis aims to explore various variables and their descriptions to optimize the rental store business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B54F8-5CA5-46A9-86AA-1BF047C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000" r="25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986268"/>
            <a:ext cx="4107767" cy="1034385"/>
          </a:xfrm>
        </p:spPr>
        <p:txBody>
          <a:bodyPr/>
          <a:lstStyle/>
          <a:p>
            <a:r>
              <a:rPr lang="en-US" dirty="0"/>
              <a:t>Customer behavior analysis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/>
          <a:lstStyle/>
          <a:p>
            <a:r>
              <a:rPr lang="en-US" dirty="0"/>
              <a:t>.​</a:t>
            </a:r>
          </a:p>
        </p:txBody>
      </p:sp>
      <p:pic>
        <p:nvPicPr>
          <p:cNvPr id="8" name="Picture Placeholder 7" descr="A black and white piano close up">
            <a:extLst>
              <a:ext uri="{FF2B5EF4-FFF2-40B4-BE49-F238E27FC236}">
                <a16:creationId xmlns:a16="http://schemas.microsoft.com/office/drawing/2014/main" id="{E9674C4A-15EC-49F9-9558-66BD79A9AF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93571"/>
            <a:ext cx="12192000" cy="386442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6FC2FA-E7D5-403B-BB1A-1AC8E290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3570"/>
            <a:ext cx="12192000" cy="386443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FEC87FBB-9057-4D42-BFB8-C20E962A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3570"/>
            <a:ext cx="12192000" cy="3362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D3753C-FD73-4CD0-971A-D300A1FBD6F0}"/>
              </a:ext>
            </a:extLst>
          </p:cNvPr>
          <p:cNvSpPr txBox="1"/>
          <p:nvPr/>
        </p:nvSpPr>
        <p:spPr>
          <a:xfrm>
            <a:off x="211014" y="2993569"/>
            <a:ext cx="11873133" cy="2837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Red Hat Text" pitchFamily="34" charset="-122"/>
                <a:cs typeface="Red Hat Text" pitchFamily="34" charset="-120"/>
              </a:rPr>
              <a:t>Age Groups = </a:t>
            </a:r>
            <a:r>
              <a:rPr lang="en-US" sz="2000" dirty="0">
                <a:solidFill>
                  <a:schemeClr val="bg1"/>
                </a:solidFill>
                <a:ea typeface="Roboto" pitchFamily="34" charset="-122"/>
                <a:cs typeface="Roboto" pitchFamily="34" charset="-120"/>
              </a:rPr>
              <a:t>Identify age groups with high rental activity and tailor promotions to better engage with them.</a:t>
            </a:r>
          </a:p>
          <a:p>
            <a:pPr marL="285750" indent="-28575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Red Hat Text" pitchFamily="34" charset="-122"/>
                <a:cs typeface="Red Hat Text" pitchFamily="34" charset="-120"/>
              </a:rPr>
              <a:t>Gender Analysis =</a:t>
            </a:r>
            <a:r>
              <a:rPr lang="en-US" sz="2000" dirty="0">
                <a:solidFill>
                  <a:schemeClr val="bg1"/>
                </a:solidFill>
                <a:ea typeface="Roboto" pitchFamily="34" charset="-122"/>
                <a:cs typeface="Roboto" pitchFamily="34" charset="-120"/>
              </a:rPr>
              <a:t>Understand rental preferences by gender and tailor inventory and store layout accordingly.</a:t>
            </a:r>
          </a:p>
          <a:p>
            <a:pPr marL="285750" indent="-28575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Red Hat Text" pitchFamily="34" charset="-122"/>
                <a:cs typeface="Red Hat Text" pitchFamily="34" charset="-120"/>
              </a:rPr>
              <a:t>Location Analysis = </a:t>
            </a:r>
            <a:r>
              <a:rPr lang="en-US" sz="2000" dirty="0">
                <a:solidFill>
                  <a:schemeClr val="bg1"/>
                </a:solidFill>
                <a:ea typeface="Roboto" pitchFamily="34" charset="-122"/>
                <a:cs typeface="Roboto" pitchFamily="34" charset="-120"/>
              </a:rPr>
              <a:t>Explore regional rental trends and preferences to improve your marketing and sales strategy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ts val="2734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A365D2C-2AF4-4356-BA8C-0913B319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Film Inventory Management</a:t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DB887E2-88ED-403F-BA2A-36081EE10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Popular Genres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1870DB-1B23-4BE0-B5B6-1B6D498E7F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893" y="2638603"/>
            <a:ext cx="3603826" cy="1863059"/>
          </a:xfrm>
        </p:spPr>
        <p:txBody>
          <a:bodyPr/>
          <a:lstStyle/>
          <a:p>
            <a:r>
              <a:rPr lang="en-US" sz="1600" dirty="0">
                <a:latin typeface="Roboto" pitchFamily="34" charset="0"/>
                <a:ea typeface="Roboto" pitchFamily="34" charset="-122"/>
                <a:cs typeface="Roboto" pitchFamily="34" charset="-120"/>
              </a:rPr>
              <a:t>Identify the most popular film category and adjust your inventory to meet customer demands.</a:t>
            </a:r>
            <a:endParaRPr lang="en-US" sz="1600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83ADA8-D871-41BE-98AF-925572B04A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Revenue by Film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B41568-8ED0-481C-9329-DB71941A5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06333" y="2638603"/>
            <a:ext cx="3603826" cy="1863059"/>
          </a:xfrm>
        </p:spPr>
        <p:txBody>
          <a:bodyPr/>
          <a:lstStyle/>
          <a:p>
            <a:r>
              <a:rPr lang="en-US" sz="1600" dirty="0">
                <a:latin typeface="Roboto" pitchFamily="34" charset="0"/>
                <a:ea typeface="Roboto" pitchFamily="34" charset="-122"/>
                <a:cs typeface="Roboto" pitchFamily="34" charset="-120"/>
              </a:rPr>
              <a:t>Determine top revenue-generating films and allocate resources for promotion and marketing.</a:t>
            </a:r>
            <a:endParaRPr lang="en-US" sz="1600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CE09FA-6DB5-409F-8A11-9B46185B51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Slow-Moving Films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9F090D-A43E-4404-82B4-D8A5B2928E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07772" y="2638604"/>
            <a:ext cx="3387265" cy="1441028"/>
          </a:xfrm>
        </p:spPr>
        <p:txBody>
          <a:bodyPr/>
          <a:lstStyle/>
          <a:p>
            <a:r>
              <a:rPr lang="en-US" sz="1600" dirty="0">
                <a:latin typeface="Lato" pitchFamily="34" charset="0"/>
                <a:ea typeface="Lato" pitchFamily="34" charset="-122"/>
                <a:cs typeface="Lato" pitchFamily="34" charset="-120"/>
              </a:rPr>
              <a:t>Pinpoint films with low rental frequency and suggest strategies to promote or retire them.</a:t>
            </a:r>
            <a:endParaRPr lang="en-US" sz="1600" dirty="0"/>
          </a:p>
          <a:p>
            <a:endParaRPr lang="en-US" dirty="0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D6FF8AB6-8818-4C07-B454-6096C7ACAD6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A004D3C-FBF8-40B2-B45E-0AE725F3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812843" y="-309489"/>
            <a:ext cx="702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63041E-6615-4A5A-B6C6-1ED3AA6F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Staff Performance Evaluation</a:t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02BBCC-A843-4D5E-B499-B94C90645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Customer Interactions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674822D-7DDD-4947-9B30-4C6DAB801B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0707" y="2637562"/>
            <a:ext cx="4376489" cy="2257995"/>
          </a:xfrm>
        </p:spPr>
        <p:txBody>
          <a:bodyPr/>
          <a:lstStyle/>
          <a:p>
            <a:r>
              <a:rPr lang="en-US" sz="1800" dirty="0">
                <a:latin typeface="Roboto" pitchFamily="34" charset="0"/>
                <a:ea typeface="Roboto" pitchFamily="34" charset="-122"/>
              </a:rPr>
              <a:t>Analyze</a:t>
            </a:r>
            <a:r>
              <a:rPr lang="en-US" sz="1800" dirty="0">
                <a:latin typeface="Roboto" pitchFamily="34" charset="0"/>
                <a:ea typeface="Roboto" pitchFamily="34" charset="-122"/>
                <a:cs typeface="Roboto" pitchFamily="34" charset="-120"/>
              </a:rPr>
              <a:t> customer interactions and feedback to identify </a:t>
            </a:r>
            <a:r>
              <a:rPr lang="en-US" sz="1800" dirty="0">
                <a:latin typeface="Roboto" pitchFamily="34" charset="0"/>
                <a:ea typeface="Roboto" pitchFamily="34" charset="-122"/>
              </a:rPr>
              <a:t>areas</a:t>
            </a:r>
            <a:r>
              <a:rPr lang="en-US" sz="1800" dirty="0">
                <a:latin typeface="Roboto" pitchFamily="34" charset="0"/>
                <a:ea typeface="Roboto" pitchFamily="34" charset="-122"/>
                <a:cs typeface="Roboto" pitchFamily="34" charset="-120"/>
              </a:rPr>
              <a:t> of improvement for customer service.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BD034EC-6D11-4BE9-B96F-69B0750468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Staff Training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4AB7D98-C402-41DD-8322-9616151E6D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73945" y="2637562"/>
            <a:ext cx="4376490" cy="2257996"/>
          </a:xfrm>
        </p:spPr>
        <p:txBody>
          <a:bodyPr/>
          <a:lstStyle/>
          <a:p>
            <a:r>
              <a:rPr lang="en-US" sz="1800" dirty="0">
                <a:latin typeface="Roboto" pitchFamily="34" charset="0"/>
                <a:ea typeface="Roboto" pitchFamily="34" charset="-122"/>
                <a:cs typeface="Roboto" pitchFamily="34" charset="-120"/>
              </a:rPr>
              <a:t>Identify areas where staff may need additional training and measure the effectiveness of improvement initiatives.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B861-5E3F-4EC1-A30F-47C0F8D5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D0E9-095D-468D-B545-D921EF9F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9BE448-D6D1-4443-952F-B790B57C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801F7D-5F7B-448F-B704-8D88AB07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33378" y="1390016"/>
            <a:ext cx="2128838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microphone on a stand">
            <a:extLst>
              <a:ext uri="{FF2B5EF4-FFF2-40B4-BE49-F238E27FC236}">
                <a16:creationId xmlns:a16="http://schemas.microsoft.com/office/drawing/2014/main" id="{ED3D65D2-9DE9-4232-8700-901200E7178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Graphic 19">
            <a:extLst>
              <a:ext uri="{FF2B5EF4-FFF2-40B4-BE49-F238E27FC236}">
                <a16:creationId xmlns:a16="http://schemas.microsoft.com/office/drawing/2014/main" id="{ADED2ED2-D5D8-4799-AA3B-2CD98F011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083" y="1"/>
            <a:ext cx="11966917" cy="6858000"/>
          </a:xfrm>
          <a:custGeom>
            <a:avLst/>
            <a:gdLst>
              <a:gd name="connsiteX0" fmla="*/ 8623173 w 8623173"/>
              <a:gd name="connsiteY0" fmla="*/ 1435608 h 5138737"/>
              <a:gd name="connsiteX1" fmla="*/ 5890641 w 8623173"/>
              <a:gd name="connsiteY1" fmla="*/ 0 h 5138737"/>
              <a:gd name="connsiteX2" fmla="*/ 0 w 8623173"/>
              <a:gd name="connsiteY2" fmla="*/ 0 h 5138737"/>
              <a:gd name="connsiteX3" fmla="*/ 5300091 w 8623173"/>
              <a:gd name="connsiteY3" fmla="*/ 2752535 h 5138737"/>
              <a:gd name="connsiteX4" fmla="*/ 659797 w 8623173"/>
              <a:gd name="connsiteY4" fmla="*/ 5138738 h 5138737"/>
              <a:gd name="connsiteX5" fmla="*/ 6609683 w 8623173"/>
              <a:gd name="connsiteY5" fmla="*/ 5138738 h 5138737"/>
              <a:gd name="connsiteX6" fmla="*/ 8623173 w 8623173"/>
              <a:gd name="connsiteY6" fmla="*/ 4083177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3173" h="5138737">
                <a:moveTo>
                  <a:pt x="8623173" y="1435608"/>
                </a:moveTo>
                <a:lnTo>
                  <a:pt x="5890641" y="0"/>
                </a:lnTo>
                <a:lnTo>
                  <a:pt x="0" y="0"/>
                </a:lnTo>
                <a:lnTo>
                  <a:pt x="5300091" y="2752535"/>
                </a:lnTo>
                <a:lnTo>
                  <a:pt x="659797" y="5138738"/>
                </a:lnTo>
                <a:lnTo>
                  <a:pt x="6609683" y="5138738"/>
                </a:lnTo>
                <a:lnTo>
                  <a:pt x="8623173" y="4083177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1EBF600-1098-4A50-AF3D-91E026D3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Red Hat Text" pitchFamily="34" charset="-122"/>
                <a:cs typeface="Arial" panose="020B0604020202020204" pitchFamily="34" charset="0"/>
              </a:rPr>
              <a:t>Store Operations Optimization</a:t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FA71AD6-2CA1-4664-ABEF-DBF332EE4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Revenue Analysis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B75FC3-E901-4B25-B5BA-244D47E960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>
                <a:latin typeface="Lato" pitchFamily="34" charset="0"/>
                <a:ea typeface="Lato" pitchFamily="34" charset="-122"/>
                <a:cs typeface="Lato" pitchFamily="34" charset="-120"/>
              </a:rPr>
              <a:t>Evaluate store revenue by analyzing different components such as rentals, late fees, and explore time-based revenue trends.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633835-56F4-461C-B4FC-C6B6F582EE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Customer Satisfaction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3F870-407A-4799-9F5B-391D9FEAF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Lato" pitchFamily="34" charset="0"/>
                <a:ea typeface="Lato" pitchFamily="34" charset="-122"/>
                <a:cs typeface="Lato" pitchFamily="34" charset="-120"/>
              </a:rPr>
              <a:t>Review customer feedback and ratings to identify areas for improvement and propose enhancements to enhance customer satisfaction.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D3D4E-0011-469E-AA24-739408B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558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_TM16411254_Win32_JC_SL_v3.potx" id="{A49F532D-B704-4DFF-BADB-F4289203C174}" vid="{D1827142-D2F0-440A-808F-EAD0984C5F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35</TotalTime>
  <Words>245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Franklin Gothic Demi Cond</vt:lpstr>
      <vt:lpstr>Gelasio</vt:lpstr>
      <vt:lpstr>Lato</vt:lpstr>
      <vt:lpstr>Red Hat Text</vt:lpstr>
      <vt:lpstr>Roboto</vt:lpstr>
      <vt:lpstr>Segoe UI Light</vt:lpstr>
      <vt:lpstr>Univers Light</vt:lpstr>
      <vt:lpstr>Office Theme</vt:lpstr>
      <vt:lpstr>Movie rental analysis</vt:lpstr>
      <vt:lpstr>Sakila DVD Rental Store Database Analysis </vt:lpstr>
      <vt:lpstr>Customer behavior analysis</vt:lpstr>
      <vt:lpstr>Film Inventory Management </vt:lpstr>
      <vt:lpstr>Staff Performance Evaluation </vt:lpstr>
      <vt:lpstr>Store Operations Optimization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rental analysis</dc:title>
  <dc:creator>Priyanka Thakur</dc:creator>
  <cp:lastModifiedBy>Priyanka Thakur</cp:lastModifiedBy>
  <cp:revision>5</cp:revision>
  <dcterms:created xsi:type="dcterms:W3CDTF">2023-09-15T09:45:32Z</dcterms:created>
  <dcterms:modified xsi:type="dcterms:W3CDTF">2023-09-15T10:36:25Z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