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71" r:id="rId4"/>
    <p:sldId id="272" r:id="rId5"/>
    <p:sldId id="269" r:id="rId6"/>
    <p:sldId id="273" r:id="rId7"/>
    <p:sldId id="266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71" autoAdjust="0"/>
  </p:normalViewPr>
  <p:slideViewPr>
    <p:cSldViewPr>
      <p:cViewPr varScale="1">
        <p:scale>
          <a:sx n="87" d="100"/>
          <a:sy n="87" d="100"/>
        </p:scale>
        <p:origin x="-16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49E350-794B-4837-B091-19DB3623D85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F6AD64-4E85-4783-A84B-0E8D041296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ay.com/wish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276600"/>
            <a:ext cx="906780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sz="6900" b="1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CIO Hackathon 2014</a:t>
            </a:r>
          </a:p>
          <a:p>
            <a:endParaRPr lang="en-US" sz="5000" b="1" dirty="0" smtClean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r>
              <a:rPr lang="en-US" sz="3800" b="1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Team Members: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 </a:t>
            </a:r>
            <a:endParaRPr lang="en-US" sz="3800" dirty="0" smtClean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endParaRPr lang="en-US" sz="3800" dirty="0" smtClean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r>
              <a:rPr lang="en-US" sz="3800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priyanshu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agarwal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aditya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bharadwaj</a:t>
            </a:r>
            <a:r>
              <a:rPr lang="en-US" sz="3800" b="1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,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varun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bharill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lohit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bisen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en-US" sz="3800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tushar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raibhandare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en-US" sz="3800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parag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saraogi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, </a:t>
            </a:r>
            <a:r>
              <a:rPr lang="en-US" sz="3800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sathish</a:t>
            </a:r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US" sz="3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vaidyanathan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1026" name="Picture 2" descr="C:\workbench\PayPal\Org-Initiatives\CIO_Hack-2014\WishTree\wishtree-logo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304800"/>
            <a:ext cx="10363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What am I ?</a:t>
            </a:r>
            <a:endParaRPr lang="en-US" sz="4400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00199"/>
            <a:ext cx="8153400" cy="4267201"/>
          </a:xfrm>
        </p:spPr>
        <p:txBody>
          <a:bodyPr>
            <a:normAutofit fontScale="92500" lnSpcReduction="10000"/>
          </a:bodyPr>
          <a:lstStyle/>
          <a:p>
            <a:pPr marL="118872" indent="0" algn="ctr">
              <a:buNone/>
            </a:pP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 </a:t>
            </a:r>
          </a:p>
          <a:p>
            <a:pPr marL="457200" lvl="1" indent="0" algn="ctr">
              <a:buNone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Global</a:t>
            </a:r>
          </a:p>
          <a:p>
            <a:pPr marL="457200" lvl="1" indent="0" algn="ctr">
              <a:buNone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Transparent</a:t>
            </a:r>
          </a:p>
          <a:p>
            <a:pPr marL="457200" lvl="1" indent="0" algn="ctr">
              <a:buNone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Easy-To-Use</a:t>
            </a:r>
          </a:p>
          <a:p>
            <a:pPr marL="457200" lvl="1" indent="0" algn="ctr">
              <a:buNone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Viral </a:t>
            </a:r>
          </a:p>
          <a:p>
            <a:pPr marL="457200" lvl="1" indent="0" algn="ctr">
              <a:buNone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Donation Platform</a:t>
            </a:r>
          </a:p>
          <a:p>
            <a:pPr marL="457200" lvl="1" indent="0" algn="ctr">
              <a:buNone/>
            </a:pP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Powered by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3019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8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bharadwaj\Documents\My Received Files\mash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302"/>
            <a:ext cx="9144000" cy="46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Where am I used ?</a:t>
            </a:r>
            <a:endParaRPr lang="en-US" sz="4400" i="1" dirty="0">
              <a:solidFill>
                <a:srgbClr val="00B050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3086100" y="4038600"/>
            <a:ext cx="2971800" cy="1143000"/>
          </a:xfrm>
          <a:prstGeom prst="wedgeEllipseCallout">
            <a:avLst>
              <a:gd name="adj1" fmla="val -65739"/>
              <a:gd name="adj2" fmla="val 59941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everywhere!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How I look ?</a:t>
            </a:r>
            <a:endParaRPr lang="en-US" sz="4400" i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b="6527"/>
          <a:stretch/>
        </p:blipFill>
        <p:spPr bwMode="auto">
          <a:xfrm>
            <a:off x="751114" y="1828800"/>
            <a:ext cx="7950200" cy="391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How do I work ?</a:t>
            </a:r>
            <a:endParaRPr lang="en-US" sz="44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2964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Step-1: eBay verifies credibility of non-profits</a:t>
            </a:r>
          </a:p>
          <a:p>
            <a:endParaRPr lang="en-US" sz="2400" dirty="0" smtClean="0"/>
          </a:p>
          <a:p>
            <a:r>
              <a:rPr lang="en-US" sz="2400" dirty="0" smtClean="0"/>
              <a:t>Step-2 : non-profit identifies eBay items that are in need for their beneficiaries. </a:t>
            </a:r>
          </a:p>
          <a:p>
            <a:endParaRPr lang="en-US" sz="2400" dirty="0" smtClean="0"/>
          </a:p>
          <a:p>
            <a:r>
              <a:rPr lang="en-US" sz="2400" dirty="0" smtClean="0"/>
              <a:t>Step-3 : wish campaign created and vetted wishes populated on a virtual wish-tree</a:t>
            </a:r>
          </a:p>
          <a:p>
            <a:endParaRPr lang="en-US" sz="2400" dirty="0" smtClean="0"/>
          </a:p>
          <a:p>
            <a:r>
              <a:rPr lang="en-US" sz="2400" dirty="0" smtClean="0"/>
              <a:t>Step-4 : items bought by good-hearted eBay buyers via PayPal,  shipping address is that of the beneficiary</a:t>
            </a:r>
          </a:p>
          <a:p>
            <a:endParaRPr lang="en-US" sz="2400" dirty="0" smtClean="0"/>
          </a:p>
          <a:p>
            <a:r>
              <a:rPr lang="en-US" sz="2400" dirty="0" smtClean="0"/>
              <a:t>Step-5 : wish item shipped to beneficiary by seller</a:t>
            </a:r>
          </a:p>
          <a:p>
            <a:endParaRPr lang="en-US" sz="2400" dirty="0" smtClean="0"/>
          </a:p>
          <a:p>
            <a:r>
              <a:rPr lang="en-US" sz="2400" dirty="0" smtClean="0"/>
              <a:t>Step-6 : beneficiary responds with a ‘Thank You’ Note</a:t>
            </a:r>
          </a:p>
        </p:txBody>
      </p:sp>
    </p:spTree>
    <p:extLst>
      <p:ext uri="{BB962C8B-B14F-4D97-AF65-F5344CB8AC3E}">
        <p14:creationId xmlns:p14="http://schemas.microsoft.com/office/powerpoint/2010/main" val="47811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rgbClr val="00B050"/>
                </a:solidFill>
              </a:rPr>
              <a:t>demo</a:t>
            </a:r>
            <a:endParaRPr lang="en-US" sz="4400" i="1" dirty="0">
              <a:solidFill>
                <a:srgbClr val="00B050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9783446">
            <a:off x="3346957" y="2602351"/>
            <a:ext cx="1981200" cy="1755466"/>
          </a:xfrm>
          <a:prstGeom prst="triangl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775191"/>
            <a:ext cx="9296400" cy="5082809"/>
          </a:xfrm>
        </p:spPr>
        <p:txBody>
          <a:bodyPr>
            <a:noAutofit/>
          </a:bodyPr>
          <a:lstStyle/>
          <a:p>
            <a:pPr lvl="1"/>
            <a:r>
              <a:rPr lang="en-US" sz="1600" b="1" dirty="0" smtClean="0"/>
              <a:t>need driven</a:t>
            </a:r>
            <a:r>
              <a:rPr lang="en-US" sz="1600" dirty="0" smtClean="0"/>
              <a:t> - understanding needs of recipient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b="1" dirty="0"/>
              <a:t>r</a:t>
            </a:r>
            <a:r>
              <a:rPr lang="en-US" sz="1600" b="1" dirty="0" smtClean="0"/>
              <a:t>elevance</a:t>
            </a:r>
            <a:r>
              <a:rPr lang="en-US" sz="1600" dirty="0" smtClean="0"/>
              <a:t> - determined by informed choices as it comes through solicitation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b="1" dirty="0" smtClean="0"/>
              <a:t>cash availability</a:t>
            </a:r>
            <a:r>
              <a:rPr lang="en-US" sz="1600" dirty="0" smtClean="0"/>
              <a:t> - frees </a:t>
            </a:r>
            <a:r>
              <a:rPr lang="en-US" sz="1600" dirty="0"/>
              <a:t>up more money for </a:t>
            </a:r>
            <a:r>
              <a:rPr lang="en-US" sz="1600" dirty="0" smtClean="0"/>
              <a:t>non-profits for infra, better living conditions etc. 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b="1" dirty="0" smtClean="0"/>
              <a:t>access</a:t>
            </a:r>
            <a:r>
              <a:rPr lang="en-US" sz="1600" dirty="0" smtClean="0"/>
              <a:t> – avails beneficiaries access to products not otherwise locally available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b="1" dirty="0" smtClean="0"/>
              <a:t>joy</a:t>
            </a:r>
            <a:r>
              <a:rPr lang="en-US" sz="1600" dirty="0" smtClean="0"/>
              <a:t> - gives </a:t>
            </a:r>
            <a:r>
              <a:rPr lang="en-US" sz="1600" dirty="0"/>
              <a:t>a sense of direct connection </a:t>
            </a:r>
            <a:r>
              <a:rPr lang="en-US" sz="1600" dirty="0" smtClean="0"/>
              <a:t>between donor and beneficiary 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b="1" dirty="0" smtClean="0"/>
              <a:t>trust</a:t>
            </a:r>
            <a:r>
              <a:rPr lang="en-US" sz="1600" dirty="0" smtClean="0"/>
              <a:t> – eBay verified status instills trust on donor, avoids doubts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 smtClean="0"/>
              <a:t>economics</a:t>
            </a:r>
            <a:r>
              <a:rPr lang="en-US" sz="1600" dirty="0" smtClean="0"/>
              <a:t> – supports and augments in-kind donations that are more favorable to economies, aligns with many similar government based welfare schemes that are in kind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 smtClean="0"/>
              <a:t>eBay Inc.</a:t>
            </a:r>
            <a:r>
              <a:rPr lang="en-US" sz="1600" dirty="0" smtClean="0"/>
              <a:t> </a:t>
            </a:r>
            <a:r>
              <a:rPr lang="en-US" sz="1600" dirty="0"/>
              <a:t>- more charity volume driven through ebay platform</a:t>
            </a:r>
          </a:p>
          <a:p>
            <a:pPr lvl="1"/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0"/>
            <a:ext cx="8229600" cy="1447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>
                <a:solidFill>
                  <a:srgbClr val="00B050"/>
                </a:solidFill>
              </a:rPr>
              <a:t>Why Me ?</a:t>
            </a:r>
            <a:br>
              <a:rPr lang="en-US" sz="4400" dirty="0" smtClean="0">
                <a:solidFill>
                  <a:srgbClr val="00B050"/>
                </a:solidFill>
              </a:rPr>
            </a:br>
            <a:r>
              <a:rPr lang="en-US" sz="3200" i="1" dirty="0" smtClean="0">
                <a:solidFill>
                  <a:srgbClr val="00B050"/>
                </a:solidFill>
              </a:rPr>
              <a:t>benefits </a:t>
            </a:r>
            <a:r>
              <a:rPr lang="en-US" sz="3200" i="1" dirty="0">
                <a:solidFill>
                  <a:srgbClr val="00B050"/>
                </a:solidFill>
              </a:rPr>
              <a:t>of </a:t>
            </a:r>
            <a:r>
              <a:rPr lang="en-US" sz="3200" i="1" dirty="0" smtClean="0">
                <a:solidFill>
                  <a:srgbClr val="00B050"/>
                </a:solidFill>
              </a:rPr>
              <a:t>donations in-kind</a:t>
            </a:r>
            <a:endParaRPr lang="en-US" sz="4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What </a:t>
            </a:r>
            <a:r>
              <a:rPr lang="en-US" sz="4400" dirty="0" smtClean="0">
                <a:solidFill>
                  <a:srgbClr val="00B050"/>
                </a:solidFill>
              </a:rPr>
              <a:t>else </a:t>
            </a:r>
            <a:r>
              <a:rPr lang="en-US" sz="4400" dirty="0">
                <a:solidFill>
                  <a:srgbClr val="00B050"/>
                </a:solidFill>
              </a:rPr>
              <a:t>can be done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provide a tax receipt for the donor, so that donor can benefit out of this</a:t>
            </a:r>
          </a:p>
          <a:p>
            <a:endParaRPr lang="en-US" sz="2400" dirty="0"/>
          </a:p>
          <a:p>
            <a:r>
              <a:rPr lang="en-US" sz="2400" dirty="0" smtClean="0"/>
              <a:t>complete a more tighter payment loop </a:t>
            </a:r>
          </a:p>
          <a:p>
            <a:endParaRPr lang="en-US" sz="2400" dirty="0"/>
          </a:p>
          <a:p>
            <a:r>
              <a:rPr lang="en-US" sz="2400" dirty="0" smtClean="0"/>
              <a:t>send alerts to donors when a wish from the same beneficiary arrives</a:t>
            </a:r>
          </a:p>
          <a:p>
            <a:endParaRPr lang="en-US" sz="2400" dirty="0"/>
          </a:p>
          <a:p>
            <a:r>
              <a:rPr lang="en-US" sz="2400" dirty="0" smtClean="0"/>
              <a:t>have a landing page </a:t>
            </a:r>
            <a:r>
              <a:rPr lang="en-US" sz="2400" dirty="0" smtClean="0">
                <a:hlinkClick r:id="rId2"/>
              </a:rPr>
              <a:t>www.ebay.com/wishtree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Integrate on eBay View Item Page if the show “Wish Tree Button” if item is part of a wish tree (attach screenshot)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Allow non-profits to also upload item IDs of their 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7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Disadvantages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gifts are not possible</a:t>
            </a:r>
          </a:p>
          <a:p>
            <a:r>
              <a:rPr lang="en-US" dirty="0" smtClean="0"/>
              <a:t>Shipping cost is an overhead spend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6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1035</TotalTime>
  <Words>311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PowerPoint Presentation</vt:lpstr>
      <vt:lpstr>What am I ?</vt:lpstr>
      <vt:lpstr>Where am I used ?</vt:lpstr>
      <vt:lpstr>How I look ?</vt:lpstr>
      <vt:lpstr>How do I work ?</vt:lpstr>
      <vt:lpstr>demo</vt:lpstr>
      <vt:lpstr>PowerPoint Presentation</vt:lpstr>
      <vt:lpstr>What else can be done ?</vt:lpstr>
      <vt:lpstr>Disadvantages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to Non-profits</dc:title>
  <dc:creator>Vaidyanathan, Sathish</dc:creator>
  <cp:lastModifiedBy>Bharadwaj,Aditya</cp:lastModifiedBy>
  <cp:revision>102</cp:revision>
  <dcterms:created xsi:type="dcterms:W3CDTF">2014-05-12T01:41:49Z</dcterms:created>
  <dcterms:modified xsi:type="dcterms:W3CDTF">2014-05-13T08:41:18Z</dcterms:modified>
</cp:coreProperties>
</file>