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" userId="b460f656162cdfba" providerId="LiveId" clId="{CCE6BB05-C96D-4BA1-8213-F92C47DF295F}"/>
    <pc:docChg chg="custSel addSld modSld">
      <pc:chgData name="Priya" userId="b460f656162cdfba" providerId="LiveId" clId="{CCE6BB05-C96D-4BA1-8213-F92C47DF295F}" dt="2023-09-16T11:06:59.683" v="726" actId="11529"/>
      <pc:docMkLst>
        <pc:docMk/>
      </pc:docMkLst>
      <pc:sldChg chg="addSp mod">
        <pc:chgData name="Priya" userId="b460f656162cdfba" providerId="LiveId" clId="{CCE6BB05-C96D-4BA1-8213-F92C47DF295F}" dt="2023-09-16T11:06:59.683" v="726" actId="11529"/>
        <pc:sldMkLst>
          <pc:docMk/>
          <pc:sldMk cId="1458232317" sldId="256"/>
        </pc:sldMkLst>
        <pc:spChg chg="add">
          <ac:chgData name="Priya" userId="b460f656162cdfba" providerId="LiveId" clId="{CCE6BB05-C96D-4BA1-8213-F92C47DF295F}" dt="2023-09-16T11:06:59.683" v="726" actId="11529"/>
          <ac:spMkLst>
            <pc:docMk/>
            <pc:sldMk cId="1458232317" sldId="256"/>
            <ac:spMk id="4" creationId="{F7847CF8-179E-4FFB-A6D8-B4B032AF8122}"/>
          </ac:spMkLst>
        </pc:spChg>
      </pc:sldChg>
      <pc:sldChg chg="addSp modSp new mod">
        <pc:chgData name="Priya" userId="b460f656162cdfba" providerId="LiveId" clId="{CCE6BB05-C96D-4BA1-8213-F92C47DF295F}" dt="2023-09-16T10:40:38.770" v="694" actId="20577"/>
        <pc:sldMkLst>
          <pc:docMk/>
          <pc:sldMk cId="3468199297" sldId="257"/>
        </pc:sldMkLst>
        <pc:spChg chg="mod">
          <ac:chgData name="Priya" userId="b460f656162cdfba" providerId="LiveId" clId="{CCE6BB05-C96D-4BA1-8213-F92C47DF295F}" dt="2023-09-16T09:18:18.237" v="13" actId="20577"/>
          <ac:spMkLst>
            <pc:docMk/>
            <pc:sldMk cId="3468199297" sldId="257"/>
            <ac:spMk id="2" creationId="{7063C3F7-4CE4-4E07-92A1-0A25F6D8FA73}"/>
          </ac:spMkLst>
        </pc:spChg>
        <pc:spChg chg="mod">
          <ac:chgData name="Priya" userId="b460f656162cdfba" providerId="LiveId" clId="{CCE6BB05-C96D-4BA1-8213-F92C47DF295F}" dt="2023-09-16T10:40:38.770" v="694" actId="20577"/>
          <ac:spMkLst>
            <pc:docMk/>
            <pc:sldMk cId="3468199297" sldId="257"/>
            <ac:spMk id="4" creationId="{60E74B28-8074-4DED-8903-AB7CE94DBC74}"/>
          </ac:spMkLst>
        </pc:spChg>
        <pc:picChg chg="add mod">
          <ac:chgData name="Priya" userId="b460f656162cdfba" providerId="LiveId" clId="{CCE6BB05-C96D-4BA1-8213-F92C47DF295F}" dt="2023-09-16T09:19:22.460" v="83" actId="14100"/>
          <ac:picMkLst>
            <pc:docMk/>
            <pc:sldMk cId="3468199297" sldId="257"/>
            <ac:picMk id="6" creationId="{631CB269-5EE2-4F73-A32B-5326B8778AAE}"/>
          </ac:picMkLst>
        </pc:picChg>
      </pc:sldChg>
      <pc:sldChg chg="addSp delSp modSp new mod">
        <pc:chgData name="Priya" userId="b460f656162cdfba" providerId="LiveId" clId="{CCE6BB05-C96D-4BA1-8213-F92C47DF295F}" dt="2023-09-16T10:41:16.981" v="723" actId="20577"/>
        <pc:sldMkLst>
          <pc:docMk/>
          <pc:sldMk cId="91489311" sldId="258"/>
        </pc:sldMkLst>
        <pc:spChg chg="del mod">
          <ac:chgData name="Priya" userId="b460f656162cdfba" providerId="LiveId" clId="{CCE6BB05-C96D-4BA1-8213-F92C47DF295F}" dt="2023-09-16T09:28:30.028" v="103" actId="478"/>
          <ac:spMkLst>
            <pc:docMk/>
            <pc:sldMk cId="91489311" sldId="258"/>
            <ac:spMk id="2" creationId="{D54FB387-C781-43D5-BF34-42BE2E518669}"/>
          </ac:spMkLst>
        </pc:spChg>
        <pc:spChg chg="mod">
          <ac:chgData name="Priya" userId="b460f656162cdfba" providerId="LiveId" clId="{CCE6BB05-C96D-4BA1-8213-F92C47DF295F}" dt="2023-09-16T10:41:16.981" v="723" actId="20577"/>
          <ac:spMkLst>
            <pc:docMk/>
            <pc:sldMk cId="91489311" sldId="258"/>
            <ac:spMk id="4" creationId="{2E91E558-F501-4490-83F9-07D0CF722887}"/>
          </ac:spMkLst>
        </pc:spChg>
        <pc:picChg chg="add mod">
          <ac:chgData name="Priya" userId="b460f656162cdfba" providerId="LiveId" clId="{CCE6BB05-C96D-4BA1-8213-F92C47DF295F}" dt="2023-09-16T09:30:10.351" v="210" actId="14100"/>
          <ac:picMkLst>
            <pc:docMk/>
            <pc:sldMk cId="91489311" sldId="258"/>
            <ac:picMk id="6" creationId="{7D5260E8-C644-45D2-8AF3-CBC9D4DA2584}"/>
          </ac:picMkLst>
        </pc:picChg>
      </pc:sldChg>
      <pc:sldChg chg="addSp delSp modSp new mod">
        <pc:chgData name="Priya" userId="b460f656162cdfba" providerId="LiveId" clId="{CCE6BB05-C96D-4BA1-8213-F92C47DF295F}" dt="2023-09-16T09:44:06.360" v="335" actId="1076"/>
        <pc:sldMkLst>
          <pc:docMk/>
          <pc:sldMk cId="3024127269" sldId="259"/>
        </pc:sldMkLst>
        <pc:spChg chg="del mod">
          <ac:chgData name="Priya" userId="b460f656162cdfba" providerId="LiveId" clId="{CCE6BB05-C96D-4BA1-8213-F92C47DF295F}" dt="2023-09-16T09:41:50.317" v="214" actId="478"/>
          <ac:spMkLst>
            <pc:docMk/>
            <pc:sldMk cId="3024127269" sldId="259"/>
            <ac:spMk id="2" creationId="{E347FE28-28DA-48DB-BA3A-D1E73585A9C1}"/>
          </ac:spMkLst>
        </pc:spChg>
        <pc:spChg chg="mod">
          <ac:chgData name="Priya" userId="b460f656162cdfba" providerId="LiveId" clId="{CCE6BB05-C96D-4BA1-8213-F92C47DF295F}" dt="2023-09-16T09:43:32.742" v="329" actId="20577"/>
          <ac:spMkLst>
            <pc:docMk/>
            <pc:sldMk cId="3024127269" sldId="259"/>
            <ac:spMk id="4" creationId="{DDE7361A-41C7-469E-AFEA-E661748EB86E}"/>
          </ac:spMkLst>
        </pc:spChg>
        <pc:picChg chg="add mod">
          <ac:chgData name="Priya" userId="b460f656162cdfba" providerId="LiveId" clId="{CCE6BB05-C96D-4BA1-8213-F92C47DF295F}" dt="2023-09-16T09:44:06.360" v="335" actId="1076"/>
          <ac:picMkLst>
            <pc:docMk/>
            <pc:sldMk cId="3024127269" sldId="259"/>
            <ac:picMk id="6" creationId="{D2654C3B-27B5-448F-9848-B531BCE769C7}"/>
          </ac:picMkLst>
        </pc:picChg>
      </pc:sldChg>
      <pc:sldChg chg="addSp delSp modSp new mod">
        <pc:chgData name="Priya" userId="b460f656162cdfba" providerId="LiveId" clId="{CCE6BB05-C96D-4BA1-8213-F92C47DF295F}" dt="2023-09-16T09:50:34.464" v="465" actId="20577"/>
        <pc:sldMkLst>
          <pc:docMk/>
          <pc:sldMk cId="1780110546" sldId="260"/>
        </pc:sldMkLst>
        <pc:spChg chg="del mod">
          <ac:chgData name="Priya" userId="b460f656162cdfba" providerId="LiveId" clId="{CCE6BB05-C96D-4BA1-8213-F92C47DF295F}" dt="2023-09-16T09:47:00.202" v="338" actId="478"/>
          <ac:spMkLst>
            <pc:docMk/>
            <pc:sldMk cId="1780110546" sldId="260"/>
            <ac:spMk id="2" creationId="{71B6947B-F009-411A-8DD3-26F647EBE6CA}"/>
          </ac:spMkLst>
        </pc:spChg>
        <pc:spChg chg="mod">
          <ac:chgData name="Priya" userId="b460f656162cdfba" providerId="LiveId" clId="{CCE6BB05-C96D-4BA1-8213-F92C47DF295F}" dt="2023-09-16T09:50:34.464" v="465" actId="20577"/>
          <ac:spMkLst>
            <pc:docMk/>
            <pc:sldMk cId="1780110546" sldId="260"/>
            <ac:spMk id="4" creationId="{66FFCB52-22A8-4A05-AD80-19120D3E85E6}"/>
          </ac:spMkLst>
        </pc:spChg>
        <pc:picChg chg="add mod">
          <ac:chgData name="Priya" userId="b460f656162cdfba" providerId="LiveId" clId="{CCE6BB05-C96D-4BA1-8213-F92C47DF295F}" dt="2023-09-16T09:49:59.362" v="435" actId="14100"/>
          <ac:picMkLst>
            <pc:docMk/>
            <pc:sldMk cId="1780110546" sldId="260"/>
            <ac:picMk id="6" creationId="{82F8783B-C52C-4323-850D-FBABEF2F0F6A}"/>
          </ac:picMkLst>
        </pc:picChg>
      </pc:sldChg>
      <pc:sldChg chg="addSp delSp modSp new mod">
        <pc:chgData name="Priya" userId="b460f656162cdfba" providerId="LiveId" clId="{CCE6BB05-C96D-4BA1-8213-F92C47DF295F}" dt="2023-09-16T11:05:25.128" v="725" actId="14100"/>
        <pc:sldMkLst>
          <pc:docMk/>
          <pc:sldMk cId="3475648678" sldId="261"/>
        </pc:sldMkLst>
        <pc:spChg chg="del mod">
          <ac:chgData name="Priya" userId="b460f656162cdfba" providerId="LiveId" clId="{CCE6BB05-C96D-4BA1-8213-F92C47DF295F}" dt="2023-09-16T10:01:00.573" v="468" actId="478"/>
          <ac:spMkLst>
            <pc:docMk/>
            <pc:sldMk cId="3475648678" sldId="261"/>
            <ac:spMk id="2" creationId="{D5B0FA8F-57CF-470B-8D00-B4B1600F0A29}"/>
          </ac:spMkLst>
        </pc:spChg>
        <pc:spChg chg="del">
          <ac:chgData name="Priya" userId="b460f656162cdfba" providerId="LiveId" clId="{CCE6BB05-C96D-4BA1-8213-F92C47DF295F}" dt="2023-09-16T10:38:46.715" v="624" actId="478"/>
          <ac:spMkLst>
            <pc:docMk/>
            <pc:sldMk cId="3475648678" sldId="261"/>
            <ac:spMk id="3" creationId="{139D154A-67DF-4DED-9158-4CB9D8057F88}"/>
          </ac:spMkLst>
        </pc:spChg>
        <pc:spChg chg="mod">
          <ac:chgData name="Priya" userId="b460f656162cdfba" providerId="LiveId" clId="{CCE6BB05-C96D-4BA1-8213-F92C47DF295F}" dt="2023-09-16T10:39:13.227" v="665" actId="20577"/>
          <ac:spMkLst>
            <pc:docMk/>
            <pc:sldMk cId="3475648678" sldId="261"/>
            <ac:spMk id="4" creationId="{D55746D0-CE79-41BF-95B8-DC65377B8F60}"/>
          </ac:spMkLst>
        </pc:spChg>
        <pc:picChg chg="add mod">
          <ac:chgData name="Priya" userId="b460f656162cdfba" providerId="LiveId" clId="{CCE6BB05-C96D-4BA1-8213-F92C47DF295F}" dt="2023-09-16T11:05:25.128" v="725" actId="14100"/>
          <ac:picMkLst>
            <pc:docMk/>
            <pc:sldMk cId="3475648678" sldId="261"/>
            <ac:picMk id="6" creationId="{5E28CDAC-6B69-46F2-A4BA-EC9B635CFE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30CF-EF52-49D1-B3F1-7CEF6FD66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0C0E0-C155-45F3-A582-BE69E9E2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13DA-591D-465D-BE43-0BA8434D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CBF18-624B-4C2E-B14C-B7E6E01E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DC3C-8AC7-45C6-ABA8-C3980816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7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B510-77A8-42C0-84B5-28DA61EF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19B0-1A44-42A0-95E4-166A43CB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C8C3-47D6-4D89-9C70-AC7870E1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E0E86-55BB-4BAC-9469-34C4DDC3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6638-8C31-4D87-871F-5FF208DC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5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611FD-0A59-41BC-AB4A-1A2A4E43A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1DE4B-7AB3-4D76-93F1-3B538840E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578A-26E8-4881-B403-1780628D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2A94-7C34-4E21-985C-FF1E16D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17996-0639-48BD-A30D-E533BD91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7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2252-2A47-42D9-8BAD-1C1A91DF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0A96-62B1-4077-82C6-FAED89559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0978-4DFE-426B-8D9E-CA4B94F3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AB40-6438-456F-8433-685EB509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11B2-FCB0-4563-8F64-60C506B8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1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F6BF-B5F8-46A4-917A-6FAA6688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A68E-E054-41E8-8964-F9A1D6C7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F8936-C146-4991-976C-CE584F9B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12D0-934A-4FC7-908C-9F4598C8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A064-F349-4027-9029-946DAF07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5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F108-7301-407A-BFFC-CC151CD9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030E-CB59-44D4-A529-0D11C8D6E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414B-8416-41FE-9AB5-8E4EB7B8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567D6-C800-473C-B081-A9E06C9F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C1EB3-221F-4CEC-B2B7-85498DA3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74F4C-84D4-4BDB-892D-50B3474A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244A-16BA-40CC-9B3A-2D45B994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4FF6-20BF-4EBD-97FC-CE7D53AA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38189-FE7E-41F5-8A54-FA08A0FAE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2A7C8-69F5-4973-BAD3-DCD173ED7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5BB2E-9FE8-4FF8-B3D8-A3A4EA62D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FFEB-2078-47D5-9979-2768419B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9430A-393D-4573-A790-3391BF9F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DB35B-720D-4DF3-BC67-EA9A225A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3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2B1A-7031-472D-9DE1-B962DD83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10AEB-100B-4878-A0D6-C251351C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383EB-4DB3-46F4-99F4-8D3EA2D1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232EC-059A-4880-84D8-EF142C43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6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B756D-7697-42D6-9473-09B3E79C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EBE4F-43EA-4AC4-B5A1-9FA6FAD6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1A44-52C0-4D48-9E89-0A2C1289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0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B39A-01F2-463A-ABEA-D0F602A8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EC26-4BC4-44E6-80E3-27393F5D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7D521-0C0F-4671-8A90-198A2769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4939F-5CE4-4290-BBBE-E5E05C7A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57450-E79C-4492-BDCC-E8CCF674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85A7E-E294-4A99-82BC-AD30122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81D-7104-45C5-951C-4227B09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2A8CA-21E2-4187-897A-0F22406B2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3529A-8D75-4535-8E04-518CAE089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B9D51-C6F9-4616-BFCD-76A6269E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308F-99D4-4F90-8A9E-E8A3E023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3C6B0-C57C-45D8-B627-25C7E2B6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9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A9F-DAE2-4389-BB1A-863F9B64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930CB-9E38-4869-8211-AD1EA6E5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AD6A-F052-48A7-9E6D-93E7AAF60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C391-28F7-49D1-8B4B-686A106DA76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E770-DC18-4EAE-8356-D66AB738C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8510-3A33-4BC7-A9F1-63083B4EE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46014-DD81-4F79-B515-F8FE19100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3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C3F7-4CE4-4E07-92A1-0A25F6D8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Jump server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8B6E3-F8AB-45A1-9D4A-FB8D101DBA4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74B28-8074-4DED-8903-AB7CE94D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Create security group (Jump server)</a:t>
            </a:r>
          </a:p>
          <a:p>
            <a:r>
              <a:rPr lang="en-IN" dirty="0"/>
              <a:t>Inbound rule :- SSH , HTTP , HTTPS</a:t>
            </a:r>
          </a:p>
          <a:p>
            <a:r>
              <a:rPr lang="en-IN" dirty="0"/>
              <a:t>Outbound rule :- All traffic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CB269-5EE2-4F73-A32B-5326B877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6"/>
            <a:ext cx="7008811" cy="58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9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98161-0FF7-4B9C-B47A-E23196DC32E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1E558-F501-4490-83F9-07D0CF72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80936"/>
            <a:ext cx="3932237" cy="5188052"/>
          </a:xfrm>
        </p:spPr>
        <p:txBody>
          <a:bodyPr/>
          <a:lstStyle/>
          <a:p>
            <a:r>
              <a:rPr lang="en-IN" dirty="0"/>
              <a:t>Create security group </a:t>
            </a:r>
          </a:p>
          <a:p>
            <a:r>
              <a:rPr lang="en-IN" dirty="0"/>
              <a:t>Inbound rule : - SSH . HTTP, HTTPS </a:t>
            </a:r>
          </a:p>
          <a:p>
            <a:r>
              <a:rPr lang="en-IN" dirty="0"/>
              <a:t>Outbound rule :- All traffic</a:t>
            </a:r>
          </a:p>
          <a:p>
            <a:r>
              <a:rPr lang="en-IN" dirty="0"/>
              <a:t>Use source as jump server security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260E8-C644-45D2-8AF3-CBC9D4DA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544293"/>
            <a:ext cx="7008811" cy="58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04693-3B77-411F-93C7-A5E72D8AF94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7361A-41C7-469E-AFEA-E661748EB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46306"/>
            <a:ext cx="3932237" cy="5022682"/>
          </a:xfrm>
        </p:spPr>
        <p:txBody>
          <a:bodyPr/>
          <a:lstStyle/>
          <a:p>
            <a:r>
              <a:rPr lang="en-IN" dirty="0"/>
              <a:t>Create 2 ec2 (ubuntu)</a:t>
            </a:r>
          </a:p>
          <a:p>
            <a:r>
              <a:rPr lang="en-IN" dirty="0"/>
              <a:t>Ec2user1 (use security group – jump server)</a:t>
            </a:r>
          </a:p>
          <a:p>
            <a:r>
              <a:rPr lang="en-IN" dirty="0"/>
              <a:t>Ec2user2 (use security group – ec2 server)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54C3B-27B5-448F-9848-B531BCE7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13" y="436820"/>
            <a:ext cx="7008812" cy="53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42552-59F0-43F1-8CF7-6F7F648EE9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FCB52-22A8-4A05-AD80-19120D3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39097"/>
            <a:ext cx="3932237" cy="5229891"/>
          </a:xfrm>
        </p:spPr>
        <p:txBody>
          <a:bodyPr/>
          <a:lstStyle/>
          <a:p>
            <a:r>
              <a:rPr lang="en-IN" dirty="0"/>
              <a:t>Create elastic IP</a:t>
            </a:r>
          </a:p>
          <a:p>
            <a:r>
              <a:rPr lang="en-IN" dirty="0"/>
              <a:t>Allocate (default settings)</a:t>
            </a:r>
          </a:p>
          <a:p>
            <a:r>
              <a:rPr lang="en-IN" dirty="0"/>
              <a:t>Click on IP </a:t>
            </a:r>
          </a:p>
          <a:p>
            <a:r>
              <a:rPr lang="en-IN" dirty="0"/>
              <a:t>Associate elastic IP</a:t>
            </a:r>
          </a:p>
          <a:p>
            <a:r>
              <a:rPr lang="en-IN" dirty="0"/>
              <a:t>Select ec2user1 (jump server)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8783B-C52C-4323-850D-FBABEF2F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00" y="157316"/>
            <a:ext cx="8171700" cy="67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1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46D0-CE79-41BF-95B8-DC65377B8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en-IN" dirty="0"/>
              <a:t>Converted </a:t>
            </a:r>
            <a:r>
              <a:rPr lang="en-IN" dirty="0" err="1"/>
              <a:t>pem</a:t>
            </a:r>
            <a:r>
              <a:rPr lang="en-IN" dirty="0"/>
              <a:t> key into </a:t>
            </a:r>
            <a:r>
              <a:rPr lang="en-IN" dirty="0" err="1"/>
              <a:t>ppk</a:t>
            </a:r>
            <a:r>
              <a:rPr lang="en-IN" dirty="0"/>
              <a:t> using putty gen</a:t>
            </a:r>
          </a:p>
          <a:p>
            <a:r>
              <a:rPr lang="en-IN" dirty="0"/>
              <a:t>Save private key</a:t>
            </a:r>
          </a:p>
          <a:p>
            <a:endParaRPr lang="en-IN" dirty="0"/>
          </a:p>
          <a:p>
            <a:r>
              <a:rPr lang="en-IN" dirty="0" err="1"/>
              <a:t>Orelse</a:t>
            </a:r>
            <a:r>
              <a:rPr lang="en-IN" dirty="0"/>
              <a:t> if we have </a:t>
            </a:r>
            <a:r>
              <a:rPr lang="en-IN" dirty="0" err="1"/>
              <a:t>ppk</a:t>
            </a:r>
            <a:r>
              <a:rPr lang="en-IN" dirty="0"/>
              <a:t> key</a:t>
            </a:r>
          </a:p>
          <a:p>
            <a:r>
              <a:rPr lang="en-IN" dirty="0"/>
              <a:t>Add public </a:t>
            </a:r>
            <a:r>
              <a:rPr lang="en-IN" dirty="0" err="1"/>
              <a:t>ip</a:t>
            </a:r>
            <a:r>
              <a:rPr lang="en-IN" dirty="0"/>
              <a:t> as host</a:t>
            </a:r>
          </a:p>
          <a:p>
            <a:r>
              <a:rPr lang="en-IN" dirty="0" err="1"/>
              <a:t>Ssh</a:t>
            </a:r>
            <a:r>
              <a:rPr lang="en-IN" dirty="0"/>
              <a:t> –auth-agent forwarding</a:t>
            </a:r>
          </a:p>
          <a:p>
            <a:endParaRPr lang="en-IN" dirty="0"/>
          </a:p>
          <a:p>
            <a:r>
              <a:rPr lang="en-IN" dirty="0"/>
              <a:t>Once connected </a:t>
            </a:r>
          </a:p>
          <a:p>
            <a:r>
              <a:rPr lang="en-IN" dirty="0" err="1"/>
              <a:t>Ssh</a:t>
            </a:r>
            <a:r>
              <a:rPr lang="en-IN" dirty="0"/>
              <a:t> ec2-user@privateip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8CDAC-6B69-46F2-A4BA-EC9B635C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008" y="1248697"/>
            <a:ext cx="7455992" cy="41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Jump server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</dc:creator>
  <cp:lastModifiedBy>Priya</cp:lastModifiedBy>
  <cp:revision>2</cp:revision>
  <dcterms:created xsi:type="dcterms:W3CDTF">2023-09-16T09:17:23Z</dcterms:created>
  <dcterms:modified xsi:type="dcterms:W3CDTF">2023-09-20T10:51:03Z</dcterms:modified>
</cp:coreProperties>
</file>