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263BD-D75C-4EF9-B225-843E904BE6AD}" v="6" dt="2023-09-16T01:06:49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" userId="b460f656162cdfba" providerId="LiveId" clId="{3A7263BD-D75C-4EF9-B225-843E904BE6AD}"/>
    <pc:docChg chg="custSel addSld modSld">
      <pc:chgData name="Priya" userId="b460f656162cdfba" providerId="LiveId" clId="{3A7263BD-D75C-4EF9-B225-843E904BE6AD}" dt="2023-09-16T01:48:54.934" v="635" actId="20577"/>
      <pc:docMkLst>
        <pc:docMk/>
      </pc:docMkLst>
      <pc:sldChg chg="addSp delSp modSp new mod">
        <pc:chgData name="Priya" userId="b460f656162cdfba" providerId="LiveId" clId="{3A7263BD-D75C-4EF9-B225-843E904BE6AD}" dt="2023-09-16T01:16:29.478" v="73" actId="20577"/>
        <pc:sldMkLst>
          <pc:docMk/>
          <pc:sldMk cId="3463614229" sldId="260"/>
        </pc:sldMkLst>
        <pc:spChg chg="del mod">
          <ac:chgData name="Priya" userId="b460f656162cdfba" providerId="LiveId" clId="{3A7263BD-D75C-4EF9-B225-843E904BE6AD}" dt="2023-09-16T01:10:39.502" v="3" actId="478"/>
          <ac:spMkLst>
            <pc:docMk/>
            <pc:sldMk cId="3463614229" sldId="260"/>
            <ac:spMk id="2" creationId="{648B6669-E029-4F08-8233-FF4EEF1B7FE6}"/>
          </ac:spMkLst>
        </pc:spChg>
        <pc:spChg chg="del">
          <ac:chgData name="Priya" userId="b460f656162cdfba" providerId="LiveId" clId="{3A7263BD-D75C-4EF9-B225-843E904BE6AD}" dt="2023-09-16T01:11:32.806" v="5" actId="22"/>
          <ac:spMkLst>
            <pc:docMk/>
            <pc:sldMk cId="3463614229" sldId="260"/>
            <ac:spMk id="3" creationId="{09F56E92-DA9E-415F-A248-505CAECE6892}"/>
          </ac:spMkLst>
        </pc:spChg>
        <pc:spChg chg="mod">
          <ac:chgData name="Priya" userId="b460f656162cdfba" providerId="LiveId" clId="{3A7263BD-D75C-4EF9-B225-843E904BE6AD}" dt="2023-09-16T01:16:29.478" v="73" actId="20577"/>
          <ac:spMkLst>
            <pc:docMk/>
            <pc:sldMk cId="3463614229" sldId="260"/>
            <ac:spMk id="4" creationId="{03A15637-B7CF-41CC-9138-13950AB8E92C}"/>
          </ac:spMkLst>
        </pc:spChg>
        <pc:picChg chg="add mod ord modCrop">
          <ac:chgData name="Priya" userId="b460f656162cdfba" providerId="LiveId" clId="{3A7263BD-D75C-4EF9-B225-843E904BE6AD}" dt="2023-09-16T01:11:32.806" v="5" actId="22"/>
          <ac:picMkLst>
            <pc:docMk/>
            <pc:sldMk cId="3463614229" sldId="260"/>
            <ac:picMk id="6" creationId="{2A99DB3E-5B86-4AD8-8739-6274FF3ACC4C}"/>
          </ac:picMkLst>
        </pc:picChg>
        <pc:picChg chg="add mod">
          <ac:chgData name="Priya" userId="b460f656162cdfba" providerId="LiveId" clId="{3A7263BD-D75C-4EF9-B225-843E904BE6AD}" dt="2023-09-16T01:16:20.831" v="60" actId="1076"/>
          <ac:picMkLst>
            <pc:docMk/>
            <pc:sldMk cId="3463614229" sldId="260"/>
            <ac:picMk id="8" creationId="{F36895C3-9C7B-4A2E-B268-2D1CB3FD8F6D}"/>
          </ac:picMkLst>
        </pc:picChg>
      </pc:sldChg>
      <pc:sldChg chg="addSp delSp modSp new mod">
        <pc:chgData name="Priya" userId="b460f656162cdfba" providerId="LiveId" clId="{3A7263BD-D75C-4EF9-B225-843E904BE6AD}" dt="2023-09-16T01:25:50.055" v="167" actId="478"/>
        <pc:sldMkLst>
          <pc:docMk/>
          <pc:sldMk cId="4139177894" sldId="261"/>
        </pc:sldMkLst>
        <pc:spChg chg="del mod">
          <ac:chgData name="Priya" userId="b460f656162cdfba" providerId="LiveId" clId="{3A7263BD-D75C-4EF9-B225-843E904BE6AD}" dt="2023-09-16T01:16:58.330" v="76" actId="478"/>
          <ac:spMkLst>
            <pc:docMk/>
            <pc:sldMk cId="4139177894" sldId="261"/>
            <ac:spMk id="2" creationId="{59F1D41A-137F-4A5D-BC03-9E51A9D3BE54}"/>
          </ac:spMkLst>
        </pc:spChg>
        <pc:spChg chg="del">
          <ac:chgData name="Priya" userId="b460f656162cdfba" providerId="LiveId" clId="{3A7263BD-D75C-4EF9-B225-843E904BE6AD}" dt="2023-09-16T01:25:50.055" v="167" actId="478"/>
          <ac:spMkLst>
            <pc:docMk/>
            <pc:sldMk cId="4139177894" sldId="261"/>
            <ac:spMk id="3" creationId="{2DDFE074-BA7A-4A6B-97F7-8DBCA51A2F97}"/>
          </ac:spMkLst>
        </pc:spChg>
        <pc:spChg chg="mod">
          <ac:chgData name="Priya" userId="b460f656162cdfba" providerId="LiveId" clId="{3A7263BD-D75C-4EF9-B225-843E904BE6AD}" dt="2023-09-16T01:24:05.499" v="160"/>
          <ac:spMkLst>
            <pc:docMk/>
            <pc:sldMk cId="4139177894" sldId="261"/>
            <ac:spMk id="4" creationId="{8A275289-5646-4ECD-8AEB-811DF11EA87D}"/>
          </ac:spMkLst>
        </pc:spChg>
        <pc:picChg chg="add mod">
          <ac:chgData name="Priya" userId="b460f656162cdfba" providerId="LiveId" clId="{3A7263BD-D75C-4EF9-B225-843E904BE6AD}" dt="2023-09-16T01:25:47.861" v="166" actId="1076"/>
          <ac:picMkLst>
            <pc:docMk/>
            <pc:sldMk cId="4139177894" sldId="261"/>
            <ac:picMk id="6" creationId="{AB850B93-4268-4D9B-9394-1BC8487B0D7D}"/>
          </ac:picMkLst>
        </pc:picChg>
      </pc:sldChg>
      <pc:sldChg chg="addSp delSp modSp new mod">
        <pc:chgData name="Priya" userId="b460f656162cdfba" providerId="LiveId" clId="{3A7263BD-D75C-4EF9-B225-843E904BE6AD}" dt="2023-09-16T01:33:47.532" v="335" actId="5793"/>
        <pc:sldMkLst>
          <pc:docMk/>
          <pc:sldMk cId="2836501397" sldId="262"/>
        </pc:sldMkLst>
        <pc:spChg chg="del mod">
          <ac:chgData name="Priya" userId="b460f656162cdfba" providerId="LiveId" clId="{3A7263BD-D75C-4EF9-B225-843E904BE6AD}" dt="2023-09-16T01:26:17.331" v="170" actId="478"/>
          <ac:spMkLst>
            <pc:docMk/>
            <pc:sldMk cId="2836501397" sldId="262"/>
            <ac:spMk id="2" creationId="{0D0552CC-4391-42FD-91A7-A951E16F6782}"/>
          </ac:spMkLst>
        </pc:spChg>
        <pc:spChg chg="del">
          <ac:chgData name="Priya" userId="b460f656162cdfba" providerId="LiveId" clId="{3A7263BD-D75C-4EF9-B225-843E904BE6AD}" dt="2023-09-16T01:32:22.348" v="227" actId="478"/>
          <ac:spMkLst>
            <pc:docMk/>
            <pc:sldMk cId="2836501397" sldId="262"/>
            <ac:spMk id="3" creationId="{9BA77756-95C5-4F3F-BE0A-F124A98EFBBD}"/>
          </ac:spMkLst>
        </pc:spChg>
        <pc:spChg chg="mod">
          <ac:chgData name="Priya" userId="b460f656162cdfba" providerId="LiveId" clId="{3A7263BD-D75C-4EF9-B225-843E904BE6AD}" dt="2023-09-16T01:33:47.532" v="335" actId="5793"/>
          <ac:spMkLst>
            <pc:docMk/>
            <pc:sldMk cId="2836501397" sldId="262"/>
            <ac:spMk id="4" creationId="{1D2E9D9D-499F-41C6-B5C8-20E974ABA09B}"/>
          </ac:spMkLst>
        </pc:spChg>
        <pc:picChg chg="add mod">
          <ac:chgData name="Priya" userId="b460f656162cdfba" providerId="LiveId" clId="{3A7263BD-D75C-4EF9-B225-843E904BE6AD}" dt="2023-09-16T01:32:18.746" v="226" actId="14100"/>
          <ac:picMkLst>
            <pc:docMk/>
            <pc:sldMk cId="2836501397" sldId="262"/>
            <ac:picMk id="6" creationId="{3B314968-E86F-4272-BE84-6E5E4D316287}"/>
          </ac:picMkLst>
        </pc:picChg>
      </pc:sldChg>
      <pc:sldChg chg="addSp delSp modSp new mod">
        <pc:chgData name="Priya" userId="b460f656162cdfba" providerId="LiveId" clId="{3A7263BD-D75C-4EF9-B225-843E904BE6AD}" dt="2023-09-16T01:45:38.521" v="516" actId="20577"/>
        <pc:sldMkLst>
          <pc:docMk/>
          <pc:sldMk cId="1271826637" sldId="263"/>
        </pc:sldMkLst>
        <pc:spChg chg="del mod">
          <ac:chgData name="Priya" userId="b460f656162cdfba" providerId="LiveId" clId="{3A7263BD-D75C-4EF9-B225-843E904BE6AD}" dt="2023-09-16T01:34:12.261" v="339" actId="478"/>
          <ac:spMkLst>
            <pc:docMk/>
            <pc:sldMk cId="1271826637" sldId="263"/>
            <ac:spMk id="2" creationId="{7EE52572-D31A-43B6-969E-6CAD113937A3}"/>
          </ac:spMkLst>
        </pc:spChg>
        <pc:spChg chg="del">
          <ac:chgData name="Priya" userId="b460f656162cdfba" providerId="LiveId" clId="{3A7263BD-D75C-4EF9-B225-843E904BE6AD}" dt="2023-09-16T01:37:45.873" v="342" actId="22"/>
          <ac:spMkLst>
            <pc:docMk/>
            <pc:sldMk cId="1271826637" sldId="263"/>
            <ac:spMk id="3" creationId="{07750855-57C9-4523-92C8-9F6BEA87B80C}"/>
          </ac:spMkLst>
        </pc:spChg>
        <pc:spChg chg="mod">
          <ac:chgData name="Priya" userId="b460f656162cdfba" providerId="LiveId" clId="{3A7263BD-D75C-4EF9-B225-843E904BE6AD}" dt="2023-09-16T01:45:38.521" v="516" actId="20577"/>
          <ac:spMkLst>
            <pc:docMk/>
            <pc:sldMk cId="1271826637" sldId="263"/>
            <ac:spMk id="4" creationId="{66162CE6-002B-4CFE-93B8-D7B53623EB45}"/>
          </ac:spMkLst>
        </pc:spChg>
        <pc:picChg chg="add mod ord modCrop">
          <ac:chgData name="Priya" userId="b460f656162cdfba" providerId="LiveId" clId="{3A7263BD-D75C-4EF9-B225-843E904BE6AD}" dt="2023-09-16T01:44:46.309" v="475" actId="14100"/>
          <ac:picMkLst>
            <pc:docMk/>
            <pc:sldMk cId="1271826637" sldId="263"/>
            <ac:picMk id="6" creationId="{460547BA-7CCA-4E2E-82B5-DF0844FB5E3B}"/>
          </ac:picMkLst>
        </pc:picChg>
        <pc:picChg chg="add mod">
          <ac:chgData name="Priya" userId="b460f656162cdfba" providerId="LiveId" clId="{3A7263BD-D75C-4EF9-B225-843E904BE6AD}" dt="2023-09-16T01:44:51.652" v="476" actId="14100"/>
          <ac:picMkLst>
            <pc:docMk/>
            <pc:sldMk cId="1271826637" sldId="263"/>
            <ac:picMk id="8" creationId="{D2DCF3F1-D4DB-47C5-A3B0-C57332476506}"/>
          </ac:picMkLst>
        </pc:picChg>
      </pc:sldChg>
      <pc:sldChg chg="delSp modSp new mod">
        <pc:chgData name="Priya" userId="b460f656162cdfba" providerId="LiveId" clId="{3A7263BD-D75C-4EF9-B225-843E904BE6AD}" dt="2023-09-16T01:48:54.934" v="635" actId="20577"/>
        <pc:sldMkLst>
          <pc:docMk/>
          <pc:sldMk cId="597068140" sldId="264"/>
        </pc:sldMkLst>
        <pc:spChg chg="del mod">
          <ac:chgData name="Priya" userId="b460f656162cdfba" providerId="LiveId" clId="{3A7263BD-D75C-4EF9-B225-843E904BE6AD}" dt="2023-09-16T01:47:08.488" v="519" actId="478"/>
          <ac:spMkLst>
            <pc:docMk/>
            <pc:sldMk cId="597068140" sldId="264"/>
            <ac:spMk id="2" creationId="{EF857BFC-19FF-4662-B25C-9CA21BD4E99D}"/>
          </ac:spMkLst>
        </pc:spChg>
        <pc:spChg chg="mod">
          <ac:chgData name="Priya" userId="b460f656162cdfba" providerId="LiveId" clId="{3A7263BD-D75C-4EF9-B225-843E904BE6AD}" dt="2023-09-16T01:48:54.934" v="635" actId="20577"/>
          <ac:spMkLst>
            <pc:docMk/>
            <pc:sldMk cId="597068140" sldId="264"/>
            <ac:spMk id="4" creationId="{4226C835-1E17-406B-9E1B-5F38178065B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1:16.82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1294 0,'-780'0,"753"2,1 1,-1 1,1 1,-39 13,36-10,-3-1,-59 5,2 0,11-3,55-8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2:27.00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599 71,'-511'0,"508"0,0 1,0-1,0 0,0-1,0 1,-1 0,1-1,0 0,0 1,0-1,0 0,0-1,1 1,-1 0,0-1,1 0,-1 0,1 0,-1 0,1 0,0 0,0 0,0-1,0 1,0-1,0 1,1-1,-1 0,1 0,-2-5,-5-12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2:32.96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2:36.59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2:39.55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5283 0,'-351'19,"156"-5,-1511 34,1603-49,-1123 2,782 11,-191 2,384 0,163-5,-147-6,206-7,9-2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3:19.97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3:20.33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3:20.76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3:21.1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3:21.53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3:48.76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1:28.394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1213 1,'-34'2,"1"1,0 2,-55 16,43-10,-29 8,27-6,0-2,-1-2,0-2,-71 1,57-7,-104 15,165-16,-16 3,0-1,1 0,-1-1,0-1,0-1,1 0,-1-2,0 1,1-2,0 0,-31-13,35 12,1 1,-1 0,0 1,0 0,0 1,0 1,-20-1,10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3:53.37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3:53.73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3:54.09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1:06:08.72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1:06:10.08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1:06:11.4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1:06:11.7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1:06:11.9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1:06:13.0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1:06:13.25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1:50.510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1:06:13.47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1:06:16.56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1:06:16.7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1:06:17.79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1:06:19.13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1:06:19.39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1:06:19.65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1:06:19.86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1:06:35.00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1:06:35.22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1:54.172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2904,'0'-1175,"3"1149,0 1,2 0,0 0,2 0,1 0,15-31,-4 6,70-211,21-55,-93 268,-1-1,-3 0,-2-1,-2 0,3-61,-7 67,15-64,-4 32,8-46,6-39,-28 135,-2 26,0 0,-1 0,1 0,0 0,0 0,0 0,0 0,0 0,-1 0,1 0,0 0,0 0,0 0,0 0,0 0,-1 0,1 0,0 0,0 0,0 0,0 0,-1 0,1 0,0 0,0 0,0 0,0 0,0 0,-1 0,1 0,0 0,0 0,0 1,0-1,0 0,0 0,-1 0,1 0,0 0,0 0,0 1,0-1,0 0,0 0,0 0,0 0,0 1,0-1,0 0,0 0,0 0,0 0,0 1,0-1,0 0,0 0,0 0,0 1,-21 50,-195 556,203-573,6-8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1:06:35.44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1:06:43.87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1:06:44.10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1:06:44.32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1:56.893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1394 1312,'-18'-19,"11"10,-1 1,0-1,-14-9,-623-532,486 406,69 64,-223-208,261 224,42 52,0 0,1 0,1-1,0-1,-9-21,7 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1:57.875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2:02.392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2:08.09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6T00:52:22.97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1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7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5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4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6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03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0" r:id="rId6"/>
    <p:sldLayoutId id="2147483745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0.xml"/><Relationship Id="rId18" Type="http://schemas.openxmlformats.org/officeDocument/2006/relationships/image" Target="../media/image9.png"/><Relationship Id="rId26" Type="http://schemas.openxmlformats.org/officeDocument/2006/relationships/customXml" Target="../ink/ink21.xml"/><Relationship Id="rId3" Type="http://schemas.openxmlformats.org/officeDocument/2006/relationships/image" Target="../media/image4.png"/><Relationship Id="rId21" Type="http://schemas.openxmlformats.org/officeDocument/2006/relationships/customXml" Target="../ink/ink16.xml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17" Type="http://schemas.openxmlformats.org/officeDocument/2006/relationships/customXml" Target="../ink/ink13.xml"/><Relationship Id="rId25" Type="http://schemas.openxmlformats.org/officeDocument/2006/relationships/customXml" Target="../ink/ink20.xml"/><Relationship Id="rId2" Type="http://schemas.openxmlformats.org/officeDocument/2006/relationships/customXml" Target="../ink/ink3.xml"/><Relationship Id="rId16" Type="http://schemas.openxmlformats.org/officeDocument/2006/relationships/customXml" Target="../ink/ink12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5.xml"/><Relationship Id="rId11" Type="http://schemas.openxmlformats.org/officeDocument/2006/relationships/customXml" Target="../ink/ink9.xml"/><Relationship Id="rId24" Type="http://schemas.openxmlformats.org/officeDocument/2006/relationships/customXml" Target="../ink/ink19.xml"/><Relationship Id="rId5" Type="http://schemas.openxmlformats.org/officeDocument/2006/relationships/image" Target="../media/image5.png"/><Relationship Id="rId15" Type="http://schemas.openxmlformats.org/officeDocument/2006/relationships/customXml" Target="../ink/ink11.xml"/><Relationship Id="rId23" Type="http://schemas.openxmlformats.org/officeDocument/2006/relationships/customXml" Target="../ink/ink18.xml"/><Relationship Id="rId28" Type="http://schemas.openxmlformats.org/officeDocument/2006/relationships/image" Target="../media/image10.png"/><Relationship Id="rId10" Type="http://schemas.openxmlformats.org/officeDocument/2006/relationships/customXml" Target="../ink/ink8.xml"/><Relationship Id="rId19" Type="http://schemas.openxmlformats.org/officeDocument/2006/relationships/customXml" Target="../ink/ink14.xml"/><Relationship Id="rId4" Type="http://schemas.openxmlformats.org/officeDocument/2006/relationships/customXml" Target="../ink/ink4.xml"/><Relationship Id="rId9" Type="http://schemas.openxmlformats.org/officeDocument/2006/relationships/customXml" Target="../ink/ink7.xml"/><Relationship Id="rId14" Type="http://schemas.openxmlformats.org/officeDocument/2006/relationships/image" Target="../media/image8.png"/><Relationship Id="rId22" Type="http://schemas.openxmlformats.org/officeDocument/2006/relationships/customXml" Target="../ink/ink17.xml"/><Relationship Id="rId27" Type="http://schemas.openxmlformats.org/officeDocument/2006/relationships/customXml" Target="../ink/ink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29.xml"/><Relationship Id="rId18" Type="http://schemas.openxmlformats.org/officeDocument/2006/relationships/customXml" Target="../ink/ink33.xml"/><Relationship Id="rId26" Type="http://schemas.openxmlformats.org/officeDocument/2006/relationships/image" Target="../media/image19.png"/><Relationship Id="rId3" Type="http://schemas.openxmlformats.org/officeDocument/2006/relationships/customXml" Target="../ink/ink23.xml"/><Relationship Id="rId21" Type="http://schemas.openxmlformats.org/officeDocument/2006/relationships/image" Target="../media/image18.png"/><Relationship Id="rId7" Type="http://schemas.openxmlformats.org/officeDocument/2006/relationships/customXml" Target="../ink/ink25.xml"/><Relationship Id="rId12" Type="http://schemas.openxmlformats.org/officeDocument/2006/relationships/image" Target="../media/image15.png"/><Relationship Id="rId17" Type="http://schemas.openxmlformats.org/officeDocument/2006/relationships/customXml" Target="../ink/ink32.xml"/><Relationship Id="rId25" Type="http://schemas.openxmlformats.org/officeDocument/2006/relationships/customXml" Target="../ink/ink38.xml"/><Relationship Id="rId2" Type="http://schemas.openxmlformats.org/officeDocument/2006/relationships/image" Target="../media/image11.png"/><Relationship Id="rId16" Type="http://schemas.openxmlformats.org/officeDocument/2006/relationships/image" Target="../media/image16.png"/><Relationship Id="rId20" Type="http://schemas.openxmlformats.org/officeDocument/2006/relationships/customXml" Target="../ink/ink34.xml"/><Relationship Id="rId29" Type="http://schemas.openxmlformats.org/officeDocument/2006/relationships/customXml" Target="../ink/ink4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11" Type="http://schemas.openxmlformats.org/officeDocument/2006/relationships/customXml" Target="../ink/ink28.xml"/><Relationship Id="rId24" Type="http://schemas.openxmlformats.org/officeDocument/2006/relationships/customXml" Target="../ink/ink37.xml"/><Relationship Id="rId32" Type="http://schemas.openxmlformats.org/officeDocument/2006/relationships/customXml" Target="../ink/ink43.xml"/><Relationship Id="rId5" Type="http://schemas.openxmlformats.org/officeDocument/2006/relationships/customXml" Target="../ink/ink24.xml"/><Relationship Id="rId15" Type="http://schemas.openxmlformats.org/officeDocument/2006/relationships/customXml" Target="../ink/ink31.xml"/><Relationship Id="rId23" Type="http://schemas.openxmlformats.org/officeDocument/2006/relationships/customXml" Target="../ink/ink36.xml"/><Relationship Id="rId28" Type="http://schemas.openxmlformats.org/officeDocument/2006/relationships/customXml" Target="../ink/ink40.xml"/><Relationship Id="rId10" Type="http://schemas.openxmlformats.org/officeDocument/2006/relationships/customXml" Target="../ink/ink27.xml"/><Relationship Id="rId19" Type="http://schemas.openxmlformats.org/officeDocument/2006/relationships/image" Target="../media/image17.png"/><Relationship Id="rId31" Type="http://schemas.openxmlformats.org/officeDocument/2006/relationships/customXml" Target="../ink/ink42.xml"/><Relationship Id="rId4" Type="http://schemas.openxmlformats.org/officeDocument/2006/relationships/image" Target="../media/image12.png"/><Relationship Id="rId9" Type="http://schemas.openxmlformats.org/officeDocument/2006/relationships/customXml" Target="../ink/ink26.xml"/><Relationship Id="rId14" Type="http://schemas.openxmlformats.org/officeDocument/2006/relationships/customXml" Target="../ink/ink30.xml"/><Relationship Id="rId22" Type="http://schemas.openxmlformats.org/officeDocument/2006/relationships/customXml" Target="../ink/ink35.xml"/><Relationship Id="rId27" Type="http://schemas.openxmlformats.org/officeDocument/2006/relationships/customXml" Target="../ink/ink39.xml"/><Relationship Id="rId30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5758-9736-4FD0-9A89-3B1BE583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1123950"/>
          </a:xfrm>
        </p:spPr>
        <p:txBody>
          <a:bodyPr/>
          <a:lstStyle/>
          <a:p>
            <a:r>
              <a:rPr lang="en-IN" dirty="0"/>
              <a:t>ANSIBLE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190A1-36E7-4F00-9270-EA83C390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4875" y="1771650"/>
            <a:ext cx="4083258" cy="4089400"/>
          </a:xfrm>
        </p:spPr>
        <p:txBody>
          <a:bodyPr/>
          <a:lstStyle/>
          <a:p>
            <a:r>
              <a:rPr lang="en-IN" dirty="0">
                <a:solidFill>
                  <a:srgbClr val="FFFFFF"/>
                </a:solidFill>
              </a:rPr>
              <a:t>Create 1 EC2 instance – Ubuntu (Controller)</a:t>
            </a:r>
          </a:p>
          <a:p>
            <a:r>
              <a:rPr lang="en-IN" dirty="0">
                <a:solidFill>
                  <a:srgbClr val="FFFFFF"/>
                </a:solidFill>
              </a:rPr>
              <a:t>Create 2 EC2 instance – </a:t>
            </a:r>
            <a:r>
              <a:rPr lang="en-IN" dirty="0" err="1">
                <a:solidFill>
                  <a:srgbClr val="FFFFFF"/>
                </a:solidFill>
              </a:rPr>
              <a:t>Redhat</a:t>
            </a:r>
            <a:endParaRPr lang="en-IN" dirty="0">
              <a:solidFill>
                <a:srgbClr val="FFFFFF"/>
              </a:solidFill>
            </a:endParaRPr>
          </a:p>
          <a:p>
            <a:r>
              <a:rPr lang="en-IN" dirty="0">
                <a:solidFill>
                  <a:srgbClr val="FFFFFF"/>
                </a:solidFill>
              </a:rPr>
              <a:t>Note : Use same key (</a:t>
            </a:r>
            <a:r>
              <a:rPr lang="en-IN" dirty="0" err="1">
                <a:solidFill>
                  <a:srgbClr val="FFFFFF"/>
                </a:solidFill>
              </a:rPr>
              <a:t>ppk</a:t>
            </a:r>
            <a:r>
              <a:rPr lang="en-IN" dirty="0">
                <a:solidFill>
                  <a:srgbClr val="FFFFFF"/>
                </a:solidFill>
              </a:rPr>
              <a:t>)</a:t>
            </a:r>
          </a:p>
          <a:p>
            <a:r>
              <a:rPr lang="en-IN" dirty="0">
                <a:solidFill>
                  <a:srgbClr val="FFFFFF"/>
                </a:solidFill>
              </a:rPr>
              <a:t>Use existing security group to avoid confusion</a:t>
            </a:r>
          </a:p>
          <a:p>
            <a:endParaRPr lang="en-IN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9A4600FA-DB4B-4D3F-8829-DCB9F400677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0264" r="20264"/>
          <a:stretch/>
        </p:blipFill>
        <p:spPr>
          <a:xfrm>
            <a:off x="4600576" y="657054"/>
            <a:ext cx="6905624" cy="574374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66F6C3-6F39-4D19-B635-5BCF598E8B6E}"/>
                  </a:ext>
                </a:extLst>
              </p14:cNvPr>
              <p14:cNvContentPartPr/>
              <p14:nvPr/>
            </p14:nvContentPartPr>
            <p14:xfrm>
              <a:off x="4582260" y="2533485"/>
              <a:ext cx="465840" cy="29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66F6C3-6F39-4D19-B635-5BCF598E8B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0620" y="2389485"/>
                <a:ext cx="60948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0CB2950-853C-4738-A667-3B0A1C479ECB}"/>
                  </a:ext>
                </a:extLst>
              </p14:cNvPr>
              <p14:cNvContentPartPr/>
              <p14:nvPr/>
            </p14:nvContentPartPr>
            <p14:xfrm>
              <a:off x="4611420" y="2771445"/>
              <a:ext cx="436680" cy="48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0CB2950-853C-4738-A667-3B0A1C479E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9780" y="2627805"/>
                <a:ext cx="580320" cy="3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649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9B038-AA33-43BC-9A17-7650CCBD0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726" y="590085"/>
            <a:ext cx="3768934" cy="5582116"/>
          </a:xfrm>
        </p:spPr>
        <p:txBody>
          <a:bodyPr/>
          <a:lstStyle/>
          <a:p>
            <a:r>
              <a:rPr lang="en-IN" dirty="0"/>
              <a:t>Download Putty pageant from Putty.org </a:t>
            </a:r>
          </a:p>
          <a:p>
            <a:r>
              <a:rPr lang="en-IN" dirty="0"/>
              <a:t>Add key 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180990-D126-4E75-9B37-0D49C34549CF}"/>
                  </a:ext>
                </a:extLst>
              </p14:cNvPr>
              <p14:cNvContentPartPr/>
              <p14:nvPr/>
            </p14:nvContentPartPr>
            <p14:xfrm>
              <a:off x="3810060" y="299068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180990-D126-4E75-9B37-0D49C34549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8060" y="2846685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E9A03B-3D33-4694-AD3E-81819B1017CE}"/>
                  </a:ext>
                </a:extLst>
              </p14:cNvPr>
              <p14:cNvContentPartPr/>
              <p14:nvPr/>
            </p14:nvContentPartPr>
            <p14:xfrm>
              <a:off x="3190860" y="2259885"/>
              <a:ext cx="161280" cy="1045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E9A03B-3D33-4694-AD3E-81819B1017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8860" y="2116245"/>
                <a:ext cx="304920" cy="13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FB85DC-0A74-4DAE-A8D2-33172AC8B412}"/>
                  </a:ext>
                </a:extLst>
              </p14:cNvPr>
              <p14:cNvContentPartPr/>
              <p14:nvPr/>
            </p14:nvContentPartPr>
            <p14:xfrm>
              <a:off x="4660740" y="2823645"/>
              <a:ext cx="501840" cy="472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FB85DC-0A74-4DAE-A8D2-33172AC8B4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88740" y="2680005"/>
                <a:ext cx="64548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B44A1A1-FFF0-4669-8308-3531E18B3B10}"/>
                  </a:ext>
                </a:extLst>
              </p14:cNvPr>
              <p14:cNvContentPartPr/>
              <p14:nvPr/>
            </p14:nvContentPartPr>
            <p14:xfrm>
              <a:off x="4667220" y="278116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B44A1A1-FFF0-4669-8308-3531E18B3B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5220" y="2637525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280835-B975-4523-B5F9-31B1B38FE580}"/>
                  </a:ext>
                </a:extLst>
              </p14:cNvPr>
              <p14:cNvContentPartPr/>
              <p14:nvPr/>
            </p14:nvContentPartPr>
            <p14:xfrm>
              <a:off x="3476340" y="188584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280835-B975-4523-B5F9-31B1B38FE5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4700" y="1741845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4F27CA7-6EDE-4814-8C42-D9AFDDE37BF5}"/>
                  </a:ext>
                </a:extLst>
              </p14:cNvPr>
              <p14:cNvContentPartPr/>
              <p14:nvPr/>
            </p14:nvContentPartPr>
            <p14:xfrm>
              <a:off x="1847340" y="310480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4F27CA7-6EDE-4814-8C42-D9AFDDE37B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5700" y="2961165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5330E73-7DEC-4DB2-9BE3-0F9002B0A790}"/>
                  </a:ext>
                </a:extLst>
              </p14:cNvPr>
              <p14:cNvContentPartPr/>
              <p14:nvPr/>
            </p14:nvContentPartPr>
            <p14:xfrm>
              <a:off x="3905100" y="230488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5330E73-7DEC-4DB2-9BE3-0F9002B0A79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51100" y="219688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8295501-B6CF-425D-9691-C8EFC7358C13}"/>
                  </a:ext>
                </a:extLst>
              </p14:cNvPr>
              <p14:cNvContentPartPr/>
              <p14:nvPr/>
            </p14:nvContentPartPr>
            <p14:xfrm>
              <a:off x="4918500" y="1841205"/>
              <a:ext cx="215640" cy="26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8295501-B6CF-425D-9691-C8EFC7358C1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64860" y="1733205"/>
                <a:ext cx="3232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AA3084F-2A55-47D2-B58D-66C4EF8E667E}"/>
                  </a:ext>
                </a:extLst>
              </p14:cNvPr>
              <p14:cNvContentPartPr/>
              <p14:nvPr/>
            </p14:nvContentPartPr>
            <p14:xfrm>
              <a:off x="2343060" y="3104805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AA3084F-2A55-47D2-B58D-66C4EF8E667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89060" y="299716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F7ACA2-EEE1-4A1B-9BB8-5CAC6912154E}"/>
                  </a:ext>
                </a:extLst>
              </p14:cNvPr>
              <p14:cNvContentPartPr/>
              <p14:nvPr/>
            </p14:nvContentPartPr>
            <p14:xfrm>
              <a:off x="2543220" y="379060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F7ACA2-EEE1-4A1B-9BB8-5CAC6912154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89220" y="368296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81492AB-A5FC-4BBC-9771-8EA4D7F854DC}"/>
                  </a:ext>
                </a:extLst>
              </p14:cNvPr>
              <p14:cNvContentPartPr/>
              <p14:nvPr/>
            </p14:nvContentPartPr>
            <p14:xfrm>
              <a:off x="1308060" y="3638325"/>
              <a:ext cx="1902240" cy="48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81492AB-A5FC-4BBC-9771-8EA4D7F854D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54060" y="3530325"/>
                <a:ext cx="20098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452FE85-5FF6-406B-A94C-B2E1790D4DB6}"/>
                  </a:ext>
                </a:extLst>
              </p14:cNvPr>
              <p14:cNvContentPartPr/>
              <p14:nvPr/>
            </p14:nvContentPartPr>
            <p14:xfrm>
              <a:off x="2304900" y="368584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452FE85-5FF6-406B-A94C-B2E1790D4DB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50900" y="357820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21FAD42-A08E-4F0C-BCB3-B893910C59A7}"/>
                  </a:ext>
                </a:extLst>
              </p14:cNvPr>
              <p14:cNvContentPartPr/>
              <p14:nvPr/>
            </p14:nvContentPartPr>
            <p14:xfrm>
              <a:off x="2304900" y="3685845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21FAD42-A08E-4F0C-BCB3-B893910C59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50900" y="357820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C2F1061-9C75-443E-A18C-983FAE3C52AC}"/>
                  </a:ext>
                </a:extLst>
              </p14:cNvPr>
              <p14:cNvContentPartPr/>
              <p14:nvPr/>
            </p14:nvContentPartPr>
            <p14:xfrm>
              <a:off x="2304900" y="368584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C2F1061-9C75-443E-A18C-983FAE3C52A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50900" y="357820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8437F1E-7F0D-4EC8-98E3-ABD32195F995}"/>
                  </a:ext>
                </a:extLst>
              </p14:cNvPr>
              <p14:cNvContentPartPr/>
              <p14:nvPr/>
            </p14:nvContentPartPr>
            <p14:xfrm>
              <a:off x="2304900" y="3685845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8437F1E-7F0D-4EC8-98E3-ABD32195F9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50900" y="357820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2D48D97-F9B9-4CD4-9A79-2137F99EF59E}"/>
                  </a:ext>
                </a:extLst>
              </p14:cNvPr>
              <p14:cNvContentPartPr/>
              <p14:nvPr/>
            </p14:nvContentPartPr>
            <p14:xfrm>
              <a:off x="2304900" y="3685845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2D48D97-F9B9-4CD4-9A79-2137F99EF59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50900" y="357820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8941BF4-66F4-48DC-91B5-4A3DA144800D}"/>
                  </a:ext>
                </a:extLst>
              </p14:cNvPr>
              <p14:cNvContentPartPr/>
              <p14:nvPr/>
            </p14:nvContentPartPr>
            <p14:xfrm>
              <a:off x="2683456" y="3826753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8941BF4-66F4-48DC-91B5-4A3DA144800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29816" y="371875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F41A56E-CA90-4F3C-B216-CAC4D1186F5A}"/>
                  </a:ext>
                </a:extLst>
              </p14:cNvPr>
              <p14:cNvContentPartPr/>
              <p14:nvPr/>
            </p14:nvContentPartPr>
            <p14:xfrm>
              <a:off x="2514616" y="3647833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F41A56E-CA90-4F3C-B216-CAC4D1186F5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60616" y="35398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C710E99-80A2-46D1-BDF5-6B2E239D42D6}"/>
                  </a:ext>
                </a:extLst>
              </p14:cNvPr>
              <p14:cNvContentPartPr/>
              <p14:nvPr/>
            </p14:nvContentPartPr>
            <p14:xfrm>
              <a:off x="2514616" y="3647833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C710E99-80A2-46D1-BDF5-6B2E239D42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60616" y="35398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8DCFA64-40F2-4DE6-8F73-76E47DDD9FD5}"/>
                  </a:ext>
                </a:extLst>
              </p14:cNvPr>
              <p14:cNvContentPartPr/>
              <p14:nvPr/>
            </p14:nvContentPartPr>
            <p14:xfrm>
              <a:off x="2514616" y="3647833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8DCFA64-40F2-4DE6-8F73-76E47DDD9FD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60616" y="3539833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9F5D278E-1127-406E-B9F1-316FFF4A178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918500" y="685799"/>
            <a:ext cx="7172187" cy="403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0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DDB19-2EFC-4E0D-8E2A-77BBF2CD3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9625" y="657055"/>
            <a:ext cx="3768934" cy="5515146"/>
          </a:xfrm>
        </p:spPr>
        <p:txBody>
          <a:bodyPr/>
          <a:lstStyle/>
          <a:p>
            <a:r>
              <a:rPr lang="en-IN" dirty="0"/>
              <a:t>Download Putty from putty.org</a:t>
            </a:r>
          </a:p>
          <a:p>
            <a:r>
              <a:rPr lang="en-IN" dirty="0"/>
              <a:t>Note down public IP of controller</a:t>
            </a:r>
          </a:p>
          <a:p>
            <a:r>
              <a:rPr lang="en-IN" dirty="0"/>
              <a:t>Note down private IP of worker node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512F9-C20D-4835-992D-0F53E0C8C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711" y="556591"/>
            <a:ext cx="7138505" cy="40154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6C8477C-5AC3-4600-8088-524F07AB65B2}"/>
                  </a:ext>
                </a:extLst>
              </p14:cNvPr>
              <p14:cNvContentPartPr/>
              <p14:nvPr/>
            </p14:nvContentPartPr>
            <p14:xfrm>
              <a:off x="2564296" y="231545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6C8477C-5AC3-4600-8088-524F07AB65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6296" y="220781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89D2341-F2AE-4C9E-94E0-334B6483EE86}"/>
                  </a:ext>
                </a:extLst>
              </p14:cNvPr>
              <p14:cNvContentPartPr/>
              <p14:nvPr/>
            </p14:nvContentPartPr>
            <p14:xfrm>
              <a:off x="2246056" y="155009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89D2341-F2AE-4C9E-94E0-334B6483EE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8056" y="144245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F6B6167-7F78-4B78-B5CD-EAD7806494BA}"/>
              </a:ext>
            </a:extLst>
          </p:cNvPr>
          <p:cNvGrpSpPr/>
          <p:nvPr/>
        </p:nvGrpSpPr>
        <p:grpSpPr>
          <a:xfrm>
            <a:off x="2226256" y="1113057"/>
            <a:ext cx="360" cy="360"/>
            <a:chOff x="2226256" y="111305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56900B7-0375-4F90-A98C-51D3A4A00423}"/>
                    </a:ext>
                  </a:extLst>
                </p14:cNvPr>
                <p14:cNvContentPartPr/>
                <p14:nvPr/>
              </p14:nvContentPartPr>
              <p14:xfrm>
                <a:off x="2226256" y="1113057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56900B7-0375-4F90-A98C-51D3A4A0042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08256" y="100505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FFC199-08FD-4693-990D-5F5545A54542}"/>
                    </a:ext>
                  </a:extLst>
                </p14:cNvPr>
                <p14:cNvContentPartPr/>
                <p14:nvPr/>
              </p14:nvContentPartPr>
              <p14:xfrm>
                <a:off x="2226256" y="111305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FFC199-08FD-4693-990D-5F5545A5454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08256" y="100505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0F238B6-9D64-47D3-9ABF-93C5155F906E}"/>
                    </a:ext>
                  </a:extLst>
                </p14:cNvPr>
                <p14:cNvContentPartPr/>
                <p14:nvPr/>
              </p14:nvContentPartPr>
              <p14:xfrm>
                <a:off x="2226256" y="1113057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0F238B6-9D64-47D3-9ABF-93C5155F906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08256" y="100505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59B17D-251B-4865-A2B9-362AF63F752F}"/>
              </a:ext>
            </a:extLst>
          </p:cNvPr>
          <p:cNvGrpSpPr/>
          <p:nvPr/>
        </p:nvGrpSpPr>
        <p:grpSpPr>
          <a:xfrm>
            <a:off x="3657256" y="1659537"/>
            <a:ext cx="360" cy="360"/>
            <a:chOff x="3657256" y="165953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3D16A3B-39B6-46A0-BE7F-8272CDD00FC8}"/>
                    </a:ext>
                  </a:extLst>
                </p14:cNvPr>
                <p14:cNvContentPartPr/>
                <p14:nvPr/>
              </p14:nvContentPartPr>
              <p14:xfrm>
                <a:off x="3657256" y="1659537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3D16A3B-39B6-46A0-BE7F-8272CDD00FC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39616" y="155189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F35C93-790C-4D59-9560-F9789F590710}"/>
                    </a:ext>
                  </a:extLst>
                </p14:cNvPr>
                <p14:cNvContentPartPr/>
                <p14:nvPr/>
              </p14:nvContentPartPr>
              <p14:xfrm>
                <a:off x="3657256" y="1659537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F35C93-790C-4D59-9560-F9789F5907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39616" y="155189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78A7E0A-AD03-4BFC-8412-754FA3F1DFE9}"/>
                    </a:ext>
                  </a:extLst>
                </p14:cNvPr>
                <p14:cNvContentPartPr/>
                <p14:nvPr/>
              </p14:nvContentPartPr>
              <p14:xfrm>
                <a:off x="3657256" y="1659537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78A7E0A-AD03-4BFC-8412-754FA3F1DFE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39616" y="155189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793368-4FCD-4B5C-8BCC-B3CC58C2C2EA}"/>
              </a:ext>
            </a:extLst>
          </p:cNvPr>
          <p:cNvGrpSpPr/>
          <p:nvPr/>
        </p:nvGrpSpPr>
        <p:grpSpPr>
          <a:xfrm>
            <a:off x="1947616" y="1679697"/>
            <a:ext cx="360" cy="360"/>
            <a:chOff x="1947616" y="167969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C3BF6A3-5CBA-4D50-9DA1-9CFFE0338789}"/>
                    </a:ext>
                  </a:extLst>
                </p14:cNvPr>
                <p14:cNvContentPartPr/>
                <p14:nvPr/>
              </p14:nvContentPartPr>
              <p14:xfrm>
                <a:off x="1947616" y="1679697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C3BF6A3-5CBA-4D50-9DA1-9CFFE03387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29976" y="157205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E4C07E0-0916-4C98-8CE3-DEA134D6148F}"/>
                    </a:ext>
                  </a:extLst>
                </p14:cNvPr>
                <p14:cNvContentPartPr/>
                <p14:nvPr/>
              </p14:nvContentPartPr>
              <p14:xfrm>
                <a:off x="1947616" y="1679697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E4C07E0-0916-4C98-8CE3-DEA134D6148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29976" y="157205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3731254-6F26-43A3-9D2F-65DF6B01F7B4}"/>
                  </a:ext>
                </a:extLst>
              </p14:cNvPr>
              <p14:cNvContentPartPr/>
              <p14:nvPr/>
            </p14:nvContentPartPr>
            <p14:xfrm>
              <a:off x="5794576" y="289217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3731254-6F26-43A3-9D2F-65DF6B01F7B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76576" y="278453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A0B8076-2567-4D76-BFC9-D1450573A29B}"/>
              </a:ext>
            </a:extLst>
          </p:cNvPr>
          <p:cNvGrpSpPr/>
          <p:nvPr/>
        </p:nvGrpSpPr>
        <p:grpSpPr>
          <a:xfrm>
            <a:off x="2047336" y="2206017"/>
            <a:ext cx="360" cy="360"/>
            <a:chOff x="2047336" y="220601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B581343-10F8-4027-8224-987DA1F30F70}"/>
                    </a:ext>
                  </a:extLst>
                </p14:cNvPr>
                <p14:cNvContentPartPr/>
                <p14:nvPr/>
              </p14:nvContentPartPr>
              <p14:xfrm>
                <a:off x="2047336" y="220601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B581343-10F8-4027-8224-987DA1F30F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29336" y="20983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C43BDD-D0F1-4151-A1B3-C070D6327CFC}"/>
                    </a:ext>
                  </a:extLst>
                </p14:cNvPr>
                <p14:cNvContentPartPr/>
                <p14:nvPr/>
              </p14:nvContentPartPr>
              <p14:xfrm>
                <a:off x="2047336" y="220601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C43BDD-D0F1-4151-A1B3-C070D6327C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29336" y="20983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06ABEE-31DE-469F-B18A-3D6C7A478866}"/>
                    </a:ext>
                  </a:extLst>
                </p14:cNvPr>
                <p14:cNvContentPartPr/>
                <p14:nvPr/>
              </p14:nvContentPartPr>
              <p14:xfrm>
                <a:off x="2047336" y="220601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06ABEE-31DE-469F-B18A-3D6C7A4788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29336" y="20983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1DE611-9B59-4A34-8ED0-80C3D3D146C4}"/>
                    </a:ext>
                  </a:extLst>
                </p14:cNvPr>
                <p14:cNvContentPartPr/>
                <p14:nvPr/>
              </p14:nvContentPartPr>
              <p14:xfrm>
                <a:off x="2047336" y="2206017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1DE611-9B59-4A34-8ED0-80C3D3D146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29336" y="20983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4D6A73A-3158-41AB-B9C3-CAFEF20FD06B}"/>
              </a:ext>
            </a:extLst>
          </p:cNvPr>
          <p:cNvGrpSpPr/>
          <p:nvPr/>
        </p:nvGrpSpPr>
        <p:grpSpPr>
          <a:xfrm>
            <a:off x="1789366" y="2418844"/>
            <a:ext cx="360" cy="360"/>
            <a:chOff x="1789366" y="2418844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D80D1B9-0939-449F-A741-9A745099E2A6}"/>
                    </a:ext>
                  </a:extLst>
                </p14:cNvPr>
                <p14:cNvContentPartPr/>
                <p14:nvPr/>
              </p14:nvContentPartPr>
              <p14:xfrm>
                <a:off x="1789366" y="2418844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D80D1B9-0939-449F-A741-9A745099E2A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71726" y="2310844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3C82D70-CD53-40CA-B034-49A57E01B8AA}"/>
                    </a:ext>
                  </a:extLst>
                </p14:cNvPr>
                <p14:cNvContentPartPr/>
                <p14:nvPr/>
              </p14:nvContentPartPr>
              <p14:xfrm>
                <a:off x="1789366" y="2418844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3C82D70-CD53-40CA-B034-49A57E01B8A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71726" y="2310844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1C947E-4E20-4656-BE5E-3B330B392C8A}"/>
                    </a:ext>
                  </a:extLst>
                </p14:cNvPr>
                <p14:cNvContentPartPr/>
                <p14:nvPr/>
              </p14:nvContentPartPr>
              <p14:xfrm>
                <a:off x="1789366" y="2418844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1C947E-4E20-4656-BE5E-3B330B392C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71726" y="2310844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8ADAEC2-F8F1-408B-8A5A-4BF3E3B44FBD}"/>
              </a:ext>
            </a:extLst>
          </p:cNvPr>
          <p:cNvGrpSpPr/>
          <p:nvPr/>
        </p:nvGrpSpPr>
        <p:grpSpPr>
          <a:xfrm>
            <a:off x="1877523" y="846260"/>
            <a:ext cx="360" cy="360"/>
            <a:chOff x="1877523" y="84626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E336BED-3B11-4F17-9C41-20B6444441B6}"/>
                    </a:ext>
                  </a:extLst>
                </p14:cNvPr>
                <p14:cNvContentPartPr/>
                <p14:nvPr/>
              </p14:nvContentPartPr>
              <p14:xfrm>
                <a:off x="1877523" y="84626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E336BED-3B11-4F17-9C41-20B6444441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59523" y="73862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168EE7-3E78-4FAF-8DEF-7D7FC6413168}"/>
                    </a:ext>
                  </a:extLst>
                </p14:cNvPr>
                <p14:cNvContentPartPr/>
                <p14:nvPr/>
              </p14:nvContentPartPr>
              <p14:xfrm>
                <a:off x="1877523" y="84626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168EE7-3E78-4FAF-8DEF-7D7FC641316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59523" y="73862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FC6FBD1-E385-41B5-896F-1B85A68C1264}"/>
                    </a:ext>
                  </a:extLst>
                </p14:cNvPr>
                <p14:cNvContentPartPr/>
                <p14:nvPr/>
              </p14:nvContentPartPr>
              <p14:xfrm>
                <a:off x="1877523" y="84626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FC6FBD1-E385-41B5-896F-1B85A68C126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59523" y="73862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9878885-494D-4191-B68A-985D41AF089F}"/>
              </a:ext>
            </a:extLst>
          </p:cNvPr>
          <p:cNvSpPr txBox="1"/>
          <p:nvPr/>
        </p:nvSpPr>
        <p:spPr>
          <a:xfrm>
            <a:off x="993419" y="3083668"/>
            <a:ext cx="329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 public IP </a:t>
            </a:r>
            <a:r>
              <a:rPr lang="en-IN"/>
              <a:t>of controller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91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A99DB3E-5B86-4AD8-8739-6274FF3ACC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0264" r="20264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15637-B7CF-41CC-9138-13950AB8E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657055"/>
            <a:ext cx="3768934" cy="5203995"/>
          </a:xfrm>
        </p:spPr>
        <p:txBody>
          <a:bodyPr/>
          <a:lstStyle/>
          <a:p>
            <a:r>
              <a:rPr lang="en-IN" dirty="0"/>
              <a:t>Click on SSH</a:t>
            </a:r>
          </a:p>
          <a:p>
            <a:r>
              <a:rPr lang="en-IN" dirty="0"/>
              <a:t>Auth</a:t>
            </a:r>
          </a:p>
          <a:p>
            <a:r>
              <a:rPr lang="en-IN" dirty="0"/>
              <a:t>Select allow agent forwarding</a:t>
            </a:r>
          </a:p>
          <a:p>
            <a:r>
              <a:rPr lang="en-IN" dirty="0"/>
              <a:t>Get connected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6895C3-9C7B-4A2E-B268-2D1CB3FD8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598605"/>
            <a:ext cx="4929240" cy="27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1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75289-5646-4ECD-8AEB-811DF11EA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657055"/>
            <a:ext cx="3768934" cy="5203995"/>
          </a:xfrm>
        </p:spPr>
        <p:txBody>
          <a:bodyPr/>
          <a:lstStyle/>
          <a:p>
            <a:r>
              <a:rPr lang="en-IN" dirty="0"/>
              <a:t>Install Ansible from digital ocean</a:t>
            </a:r>
          </a:p>
          <a:p>
            <a:r>
              <a:rPr lang="en-IN" dirty="0"/>
              <a:t>Below are commands : -</a:t>
            </a:r>
          </a:p>
          <a:p>
            <a:r>
              <a:rPr lang="en-US" dirty="0" err="1"/>
              <a:t>sudo</a:t>
            </a:r>
            <a:r>
              <a:rPr lang="en-US" dirty="0"/>
              <a:t> apt-add-repository </a:t>
            </a:r>
            <a:r>
              <a:rPr lang="en-US" dirty="0" err="1"/>
              <a:t>ppa:ansible</a:t>
            </a:r>
            <a:r>
              <a:rPr lang="en-US" dirty="0"/>
              <a:t>/ansible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apt update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apt install ansible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50B93-4268-4D9B-9394-1BC8487B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192" y="657055"/>
            <a:ext cx="7094808" cy="423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7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E9D9D-499F-41C6-B5C8-20E974ABA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29" y="817123"/>
            <a:ext cx="3953905" cy="5043927"/>
          </a:xfrm>
        </p:spPr>
        <p:txBody>
          <a:bodyPr/>
          <a:lstStyle/>
          <a:p>
            <a:r>
              <a:rPr lang="en-IN" dirty="0"/>
              <a:t>Setting up inventory</a:t>
            </a:r>
          </a:p>
          <a:p>
            <a:r>
              <a:rPr lang="en-IN" dirty="0"/>
              <a:t>Below are the commands :-</a:t>
            </a:r>
          </a:p>
          <a:p>
            <a:r>
              <a:rPr lang="es-ES" dirty="0"/>
              <a:t>sudo nano /</a:t>
            </a:r>
            <a:r>
              <a:rPr lang="es-ES" dirty="0" err="1"/>
              <a:t>etc</a:t>
            </a:r>
            <a:r>
              <a:rPr lang="es-ES" dirty="0"/>
              <a:t>/ansible/hosts</a:t>
            </a:r>
            <a:endParaRPr lang="en-IN" dirty="0"/>
          </a:p>
          <a:p>
            <a:endParaRPr lang="en-IN" dirty="0"/>
          </a:p>
          <a:p>
            <a:r>
              <a:rPr lang="en-IN" dirty="0"/>
              <a:t>Add inventory</a:t>
            </a:r>
          </a:p>
          <a:p>
            <a:r>
              <a:rPr lang="en-IN" dirty="0"/>
              <a:t>Then to check list of inventory use below command :-</a:t>
            </a:r>
          </a:p>
          <a:p>
            <a:r>
              <a:rPr lang="en-IN" dirty="0"/>
              <a:t>ansible-inventory –list –y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314968-E86F-4272-BE84-6E5E4D316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34" y="657055"/>
            <a:ext cx="7589166" cy="426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0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0547BA-7CCA-4E2E-82B5-DF0844FB5E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0264" r="20264"/>
          <a:stretch/>
        </p:blipFill>
        <p:spPr>
          <a:xfrm>
            <a:off x="5749386" y="727587"/>
            <a:ext cx="5756813" cy="54446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62CE6-002B-4CFE-93B8-D7B53623E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123" y="657055"/>
            <a:ext cx="4171010" cy="5203995"/>
          </a:xfrm>
        </p:spPr>
        <p:txBody>
          <a:bodyPr/>
          <a:lstStyle/>
          <a:p>
            <a:r>
              <a:rPr lang="en-IN" dirty="0"/>
              <a:t>To Add connection Below are command :-</a:t>
            </a:r>
          </a:p>
          <a:p>
            <a:r>
              <a:rPr lang="en-IN" dirty="0" err="1"/>
              <a:t>ssh</a:t>
            </a:r>
            <a:r>
              <a:rPr lang="en-IN" dirty="0"/>
              <a:t> ec2-user@privateIP of worker node</a:t>
            </a:r>
          </a:p>
          <a:p>
            <a:r>
              <a:rPr lang="en-IN" dirty="0"/>
              <a:t>To test connection :- </a:t>
            </a:r>
          </a:p>
          <a:p>
            <a:r>
              <a:rPr lang="en-IN" dirty="0"/>
              <a:t>Ansible –m ping all –-user=ec2-user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CF3F1-D4DB-47C5-A3B0-C57332476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9" y="3600410"/>
            <a:ext cx="5590258" cy="31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26637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RegularSeed_2SEEDS">
      <a:dk1>
        <a:srgbClr val="000000"/>
      </a:dk1>
      <a:lt1>
        <a:srgbClr val="FFFFFF"/>
      </a:lt1>
      <a:dk2>
        <a:srgbClr val="351E22"/>
      </a:dk2>
      <a:lt2>
        <a:srgbClr val="E8E2E3"/>
      </a:lt2>
      <a:accent1>
        <a:srgbClr val="3BB195"/>
      </a:accent1>
      <a:accent2>
        <a:srgbClr val="47B56D"/>
      </a:accent2>
      <a:accent3>
        <a:srgbClr val="4BACC0"/>
      </a:accent3>
      <a:accent4>
        <a:srgbClr val="B13B81"/>
      </a:accent4>
      <a:accent5>
        <a:srgbClr val="C34D61"/>
      </a:accent5>
      <a:accent6>
        <a:srgbClr val="B1583B"/>
      </a:accent6>
      <a:hlink>
        <a:srgbClr val="BF3F5E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Franklin Gothic Heavy</vt:lpstr>
      <vt:lpstr>AfterhoursVTI</vt:lpstr>
      <vt:lpstr>ANSIBLE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Priya</dc:creator>
  <cp:lastModifiedBy>Priya</cp:lastModifiedBy>
  <cp:revision>2</cp:revision>
  <dcterms:created xsi:type="dcterms:W3CDTF">2023-09-16T00:38:11Z</dcterms:created>
  <dcterms:modified xsi:type="dcterms:W3CDTF">2023-09-20T10:47:42Z</dcterms:modified>
</cp:coreProperties>
</file>