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16"/>
    <p:restoredTop sz="94830"/>
  </p:normalViewPr>
  <p:slideViewPr>
    <p:cSldViewPr snapToGrid="0" snapToObjects="1">
      <p:cViewPr varScale="1">
        <p:scale>
          <a:sx n="73" d="100"/>
          <a:sy n="73" d="100"/>
        </p:scale>
        <p:origin x="21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3BAB6-0B30-5241-9379-A73830616C8C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30078-4B44-744B-89AF-1ACF3C49E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5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30078-4B44-744B-89AF-1ACF3C49E3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8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52EE-6243-444F-BC9A-C4E100B1D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FC7E8-B25D-434D-BCC1-84FCAD201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C5649-1681-6F4C-A115-77A3A35F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973E-7334-4345-9969-78A1FE672C2F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24EB8-DDBD-9140-80B6-1670417D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3471-B498-4648-9871-B25463F9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D8D-E651-DE46-ACE1-4C1515D06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8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CB70-0F0C-6E4A-8A65-BE6C1F90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BB921-EFC0-0046-ADEF-223885DD7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719A4-4D78-0D4F-B905-8922784A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973E-7334-4345-9969-78A1FE672C2F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66CE5-B7D6-6B41-AB1D-D8C973A1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24863-45AD-C34B-98AF-1A62124D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D8D-E651-DE46-ACE1-4C1515D06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EC1F8C-DB5E-ED49-828C-599339B76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F11C6-F300-DC48-8E92-03289A590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4BC1B-1153-BA40-9FD8-AAC40059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973E-7334-4345-9969-78A1FE672C2F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B37CB-9961-5C4A-8F92-EA5845536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F3AA7-DF6F-884D-B9DF-135B78CD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D8D-E651-DE46-ACE1-4C1515D06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6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5D65-7221-BD4D-83E5-803FAA64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B8F7E-2415-FD43-9E5B-1E96CC030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F6255-97DF-CD48-AC5C-BEC8B5C3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973E-7334-4345-9969-78A1FE672C2F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528AA-E166-334D-9F23-CE9496CC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855D-66A4-6144-8310-C8A09F52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D8D-E651-DE46-ACE1-4C1515D06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7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74B6-9BA9-2C42-AEF9-57FC06D29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726E1-CDE6-7547-BE6D-F20232A1F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CF55E-A1AE-3A40-800A-E21F9661D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973E-7334-4345-9969-78A1FE672C2F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BC928-2216-154E-9BAB-29F361CA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A7C13-3DF6-B24B-B1FE-C5CD8F26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D8D-E651-DE46-ACE1-4C1515D06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1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7F67-8748-544E-8DA2-AA8607DA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B8996-2D82-274C-9662-0F5E5EDE9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83DC5-614E-4647-84FD-2822C40DD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F325A-92F5-EA49-B56E-188AF200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973E-7334-4345-9969-78A1FE672C2F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94D98-2A39-E24F-8D06-E88B02D9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BBF9A-0CF7-7E4D-81BE-999DE1189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D8D-E651-DE46-ACE1-4C1515D06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0EB5-5323-7741-8DB3-39CC7089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8AB28-F1C2-9641-A4ED-6421211AC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0231-8E20-7049-A61C-7C1575355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AA9C4-4576-E643-8676-2DEE72354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476A5D-8713-5545-90B4-079114650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39ED5-2315-884C-83CD-B9E6F50F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973E-7334-4345-9969-78A1FE672C2F}" type="datetimeFigureOut">
              <a:rPr lang="en-US" smtClean="0"/>
              <a:t>4/4/22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800BB-F83B-624D-8B33-4ADEB2F2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5D069-E0A7-E247-9150-4E336B54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D8D-E651-DE46-ACE1-4C1515D06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3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DCE4-5731-744B-A0C2-ECA3C984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63F0C-68EA-4A41-A012-B479EB91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973E-7334-4345-9969-78A1FE672C2F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C1767-5D11-264A-BE23-20B7478C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63EC5-E981-5D40-910F-2DA963AE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D8D-E651-DE46-ACE1-4C1515D06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8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6E53D-E9D4-934B-B562-8592ED58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973E-7334-4345-9969-78A1FE672C2F}" type="datetimeFigureOut">
              <a:rPr lang="en-US" smtClean="0"/>
              <a:t>4/4/22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1CE36-2BAA-5C4C-BD59-B9027738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D40CD-9EC9-E34C-8605-12470EA2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D8D-E651-DE46-ACE1-4C1515D06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8D65-0DF1-AD4C-82E9-007EC5A6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1A878-89F0-324B-AA22-880AE220A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F7802-5575-5E4F-88F7-0E973ACEF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87AB8-BDC1-FD4B-9536-E9353944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973E-7334-4345-9969-78A1FE672C2F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409FE-D7C4-D344-84A9-69DCE7AC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1FE67-5C23-1A46-9CD8-5DFB0904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D8D-E651-DE46-ACE1-4C1515D06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3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A8FE-60B2-1F4B-A570-93AE54B4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3EA18-D4C1-0E46-BE92-67D96A372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124FC-969F-3549-AED3-DB91F3299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EA3AC-5DB6-4C42-B74A-FA5CD745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973E-7334-4345-9969-78A1FE672C2F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64319-CC93-7E4F-A978-3EC6D246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CF9F4-C0A1-0F47-BE11-924974F8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D8D-E651-DE46-ACE1-4C1515D06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2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F1FA6-34A9-B64A-95F4-AD4DBA0A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79181-7187-2242-899B-BCC56AE20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E12EE-CE77-324C-96F1-782EFDFCC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D973E-7334-4345-9969-78A1FE672C2F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47814-CB6F-7F46-BAF8-54C90BAA6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022C0-D406-8743-AF2D-0FD5C2608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5BD8D-E651-DE46-ACE1-4C1515D06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3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1E2DB-068F-8A42-A0F7-31A0A7C16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presented with sales prediction data which contains sales data from 1985 – 2010. All of the attributes and its products are defined.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FCB4816-6E88-754F-A3B4-574EAE69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Predictions Overview</a:t>
            </a:r>
          </a:p>
        </p:txBody>
      </p:sp>
      <p:pic>
        <p:nvPicPr>
          <p:cNvPr id="2" name="Audio Recording Apr 1, 2022 at 10:36:39 AM" descr="Audio Recording Apr 1, 2022 at 10:36:39 AM">
            <a:hlinkClick r:id="" action="ppaction://media"/>
            <a:extLst>
              <a:ext uri="{FF2B5EF4-FFF2-40B4-BE49-F238E27FC236}">
                <a16:creationId xmlns:a16="http://schemas.microsoft.com/office/drawing/2014/main" id="{0B578073-3DDD-EF44-9E44-C74BC586EA6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277945" y="3188494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9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64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1E2DB-068F-8A42-A0F7-31A0A7C16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problem: The goal is to help the retailer understand the properties of products and outlets that play crucial roles in predicting sales (</a:t>
            </a:r>
            <a:r>
              <a:rPr lang="en-US" dirty="0" err="1"/>
              <a:t>CodingDojo</a:t>
            </a:r>
            <a:r>
              <a:rPr lang="en-US" dirty="0"/>
              <a:t> Learning Platform).</a:t>
            </a:r>
          </a:p>
          <a:p>
            <a:endParaRPr lang="en-US" dirty="0"/>
          </a:p>
          <a:p>
            <a:r>
              <a:rPr lang="en-US" dirty="0"/>
              <a:t>In sum we will utilize the data sets stores properties and products to identify which ones play a key role in optimizing and or increasing sales.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FCB4816-6E88-754F-A3B4-574EAE69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</a:t>
            </a:r>
          </a:p>
        </p:txBody>
      </p:sp>
      <p:pic>
        <p:nvPicPr>
          <p:cNvPr id="2" name="Audio Recording Apr 1, 2022 at 10:38:31 AM" descr="Audio Recording Apr 1, 2022 at 10:38:31 AM">
            <a:hlinkClick r:id="" action="ppaction://media"/>
            <a:extLst>
              <a:ext uri="{FF2B5EF4-FFF2-40B4-BE49-F238E27FC236}">
                <a16:creationId xmlns:a16="http://schemas.microsoft.com/office/drawing/2014/main" id="{BA914B4A-298D-9C40-BEAF-FEB8D16F7A0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53117" y="4520324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4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7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79CB263-C200-0A48-9E5A-FEB9CF61D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304" y="248964"/>
            <a:ext cx="4485340" cy="318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C9DFF3-47D9-634B-9D42-5BC9EA39D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9" y="120477"/>
            <a:ext cx="4485340" cy="380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B212BE4-206F-084E-84B2-3E663DE70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59" y="4042408"/>
            <a:ext cx="3409552" cy="260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1D0F82EA-CC2C-9844-BAA0-E3B25B8087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745" y="3395887"/>
            <a:ext cx="4144667" cy="346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udio Recording Apr 4, 2022 at 10:03:20 PM" descr="Audio Recording Apr 4, 2022 at 10:03:20 PM">
            <a:hlinkClick r:id="" action="ppaction://media"/>
            <a:extLst>
              <a:ext uri="{FF2B5EF4-FFF2-40B4-BE49-F238E27FC236}">
                <a16:creationId xmlns:a16="http://schemas.microsoft.com/office/drawing/2014/main" id="{DF1BEC1A-BA36-6649-9CB9-340F895411F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609759" y="339588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1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51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B423-91B4-944A-BA4C-D1EFBD3B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D7E4A-20A8-7B4F-9E2C-25A10AB9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Starchy foods, canned goods, snack foods and fruits and vegetables have a higher sales record; Indicating that they are popular items.</a:t>
            </a:r>
          </a:p>
          <a:p>
            <a:pPr lvl="0"/>
            <a:r>
              <a:rPr lang="en-US" dirty="0"/>
              <a:t>The sales peak was around 1985 and sales significantly decreased in 1998 and then slightly increased from 2000-2010. However it was not as record breaking as 1985.</a:t>
            </a:r>
          </a:p>
          <a:p>
            <a:pPr lvl="0"/>
            <a:r>
              <a:rPr lang="en-US" dirty="0"/>
              <a:t>Supermarket type 3 has a higher sales record</a:t>
            </a:r>
          </a:p>
          <a:p>
            <a:pPr lvl="0"/>
            <a:r>
              <a:rPr lang="en-US" dirty="0"/>
              <a:t>Products with regular fat content have a higher sales record</a:t>
            </a:r>
          </a:p>
          <a:p>
            <a:endParaRPr lang="en-US" dirty="0"/>
          </a:p>
        </p:txBody>
      </p:sp>
      <p:pic>
        <p:nvPicPr>
          <p:cNvPr id="5" name="Audio Recording Apr 4, 2022 at 10:04:13 PM" descr="Audio Recording Apr 4, 2022 at 10:04:13 PM">
            <a:hlinkClick r:id="" action="ppaction://media"/>
            <a:extLst>
              <a:ext uri="{FF2B5EF4-FFF2-40B4-BE49-F238E27FC236}">
                <a16:creationId xmlns:a16="http://schemas.microsoft.com/office/drawing/2014/main" id="{1B45A8D6-B4CF-5B47-B256-C415311747F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283200" y="5132754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2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30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6C06-3969-F64E-9BB6-C2F0CF0A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CFC91-50C8-E84C-BDBB-D1C7DF1DF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Sell more of the favorite/most purchased items (canned goods, snack foods, fruits </a:t>
            </a:r>
            <a:r>
              <a:rPr lang="en-US" dirty="0" err="1"/>
              <a:t>etc</a:t>
            </a:r>
            <a:r>
              <a:rPr lang="en-US" dirty="0"/>
              <a:t> &amp; reg fat content)</a:t>
            </a:r>
          </a:p>
          <a:p>
            <a:r>
              <a:rPr lang="en-US" dirty="0"/>
              <a:t>Promote most purchased products </a:t>
            </a:r>
          </a:p>
          <a:p>
            <a:r>
              <a:rPr lang="en-US" dirty="0"/>
              <a:t>Refer to the model used previously in the year 1985 to see what drove sales high and apply implement similar strategies or use it as a prototype</a:t>
            </a:r>
          </a:p>
          <a:p>
            <a:r>
              <a:rPr lang="en-US" dirty="0"/>
              <a:t>Use supermarket 3 as a base model for others as it is the most successful </a:t>
            </a:r>
          </a:p>
        </p:txBody>
      </p:sp>
      <p:pic>
        <p:nvPicPr>
          <p:cNvPr id="6" name="Audio Recording Apr 4, 2022 at 10:04:53 PM" descr="Audio Recording Apr 4, 2022 at 10:04:53 PM">
            <a:hlinkClick r:id="" action="ppaction://media"/>
            <a:extLst>
              <a:ext uri="{FF2B5EF4-FFF2-40B4-BE49-F238E27FC236}">
                <a16:creationId xmlns:a16="http://schemas.microsoft.com/office/drawing/2014/main" id="{E466B6F3-BC64-FF4C-81E0-E70A3225030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82846" y="520309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0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19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230</Words>
  <Application>Microsoft Macintosh PowerPoint</Application>
  <PresentationFormat>Widescreen</PresentationFormat>
  <Paragraphs>17</Paragraphs>
  <Slides>5</Slides>
  <Notes>1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Sales Predictions Overview</vt:lpstr>
      <vt:lpstr>Problem</vt:lpstr>
      <vt:lpstr>PowerPoint Presentation</vt:lpstr>
      <vt:lpstr>Trends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Predictions Overview</dc:title>
  <dc:creator>prianka kibria</dc:creator>
  <cp:lastModifiedBy>prianka kibria</cp:lastModifiedBy>
  <cp:revision>5</cp:revision>
  <dcterms:created xsi:type="dcterms:W3CDTF">2022-04-01T09:24:06Z</dcterms:created>
  <dcterms:modified xsi:type="dcterms:W3CDTF">2022-04-05T02:06:40Z</dcterms:modified>
</cp:coreProperties>
</file>