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5"/>
    <p:restoredTop sz="94832"/>
  </p:normalViewPr>
  <p:slideViewPr>
    <p:cSldViewPr snapToGrid="0" snapToObjects="1">
      <p:cViewPr varScale="1">
        <p:scale>
          <a:sx n="91" d="100"/>
          <a:sy n="91" d="100"/>
        </p:scale>
        <p:origin x="22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3BAB6-0B30-5241-9379-A73830616C8C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30078-4B44-744B-89AF-1ACF3C49E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5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078-4B44-744B-89AF-1ACF3C49E3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8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52EE-6243-444F-BC9A-C4E100B1D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FC7E8-B25D-434D-BCC1-84FCAD201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5649-1681-6F4C-A115-77A3A35F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24EB8-DDBD-9140-80B6-1670417D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3471-B498-4648-9871-B25463F9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8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CB70-0F0C-6E4A-8A65-BE6C1F90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BB921-EFC0-0046-ADEF-223885DD7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719A4-4D78-0D4F-B905-8922784A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6CE5-B7D6-6B41-AB1D-D8C973A1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24863-45AD-C34B-98AF-1A62124D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C1F8C-DB5E-ED49-828C-599339B76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F11C6-F300-DC48-8E92-03289A590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BC1B-1153-BA40-9FD8-AAC40059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37CB-9961-5C4A-8F92-EA584553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3AA7-DF6F-884D-B9DF-135B78CD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5D65-7221-BD4D-83E5-803FAA64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8F7E-2415-FD43-9E5B-1E96CC03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6255-97DF-CD48-AC5C-BEC8B5C3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28AA-E166-334D-9F23-CE9496CC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855D-66A4-6144-8310-C8A09F52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74B6-9BA9-2C42-AEF9-57FC06D2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726E1-CDE6-7547-BE6D-F20232A1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CF55E-A1AE-3A40-800A-E21F9661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C928-2216-154E-9BAB-29F361CA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7C13-3DF6-B24B-B1FE-C5CD8F26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1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7F67-8748-544E-8DA2-AA8607DA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8996-2D82-274C-9662-0F5E5EDE9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83DC5-614E-4647-84FD-2822C40DD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F325A-92F5-EA49-B56E-188AF200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94D98-2A39-E24F-8D06-E88B02D9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BF9A-0CF7-7E4D-81BE-999DE118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0EB5-5323-7741-8DB3-39CC7089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8AB28-F1C2-9641-A4ED-6421211AC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0231-8E20-7049-A61C-7C1575355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AA9C4-4576-E643-8676-2DEE72354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76A5D-8713-5545-90B4-079114650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39ED5-2315-884C-83CD-B9E6F50F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800BB-F83B-624D-8B33-4ADEB2F2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5D069-E0A7-E247-9150-4E336B54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3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DCE4-5731-744B-A0C2-ECA3C984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63F0C-68EA-4A41-A012-B479EB9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C1767-5D11-264A-BE23-20B7478C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63EC5-E981-5D40-910F-2DA963AE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8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6E53D-E9D4-934B-B562-8592ED58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1CE36-2BAA-5C4C-BD59-B9027738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40CD-9EC9-E34C-8605-12470EA2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8D65-0DF1-AD4C-82E9-007EC5A6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A878-89F0-324B-AA22-880AE220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F7802-5575-5E4F-88F7-0E973ACE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87AB8-BDC1-FD4B-9536-E9353944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409FE-D7C4-D344-84A9-69DCE7AC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1FE67-5C23-1A46-9CD8-5DFB0904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3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A8FE-60B2-1F4B-A570-93AE54B4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3EA18-D4C1-0E46-BE92-67D96A372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124FC-969F-3549-AED3-DB91F3299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EA3AC-5DB6-4C42-B74A-FA5CD745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4319-CC93-7E4F-A978-3EC6D246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CF9F4-C0A1-0F47-BE11-924974F8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2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F1FA6-34A9-B64A-95F4-AD4DBA0A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79181-7187-2242-899B-BCC56AE20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E12EE-CE77-324C-96F1-782EFDFCC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973E-7334-4345-9969-78A1FE672C2F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7814-CB6F-7F46-BAF8-54C90BAA6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022C0-D406-8743-AF2D-0FD5C2608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3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6.m4a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6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1E2DB-068F-8A42-A0F7-31A0A7C1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presented with sales prediction data which contains sales data from 1985 – 2009. All of the attributes and its products are defined.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FCB4816-6E88-754F-A3B4-574EAE69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Predictions Overview</a:t>
            </a:r>
          </a:p>
        </p:txBody>
      </p:sp>
      <p:pic>
        <p:nvPicPr>
          <p:cNvPr id="2" name="Audio Recording Apr 1, 2022 at 10:36:39 AM" descr="Audio Recording Apr 1, 2022 at 10:36:39 AM">
            <a:hlinkClick r:id="" action="ppaction://media"/>
            <a:extLst>
              <a:ext uri="{FF2B5EF4-FFF2-40B4-BE49-F238E27FC236}">
                <a16:creationId xmlns:a16="http://schemas.microsoft.com/office/drawing/2014/main" id="{0B578073-3DDD-EF44-9E44-C74BC586EA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1E2DB-068F-8A42-A0F7-31A0A7C1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 The goal is to help the retailer understand the properties of products and outlets that play crucial roles in predicting sales (</a:t>
            </a:r>
            <a:r>
              <a:rPr lang="en-US" dirty="0" err="1"/>
              <a:t>CodingDojo</a:t>
            </a:r>
            <a:r>
              <a:rPr lang="en-US" dirty="0"/>
              <a:t> Learning Platform).</a:t>
            </a:r>
          </a:p>
          <a:p>
            <a:endParaRPr lang="en-US" dirty="0"/>
          </a:p>
          <a:p>
            <a:r>
              <a:rPr lang="en-US" dirty="0"/>
              <a:t>In sum we will utilize the data sets stores properties and products to identify which ones play a key role in optimizing and or increasing sales.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FCB4816-6E88-754F-A3B4-574EAE69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pic>
        <p:nvPicPr>
          <p:cNvPr id="2" name="Audio Recording Apr 1, 2022 at 10:38:31 AM" descr="Audio Recording Apr 1, 2022 at 10:38:31 AM">
            <a:hlinkClick r:id="" action="ppaction://media"/>
            <a:extLst>
              <a:ext uri="{FF2B5EF4-FFF2-40B4-BE49-F238E27FC236}">
                <a16:creationId xmlns:a16="http://schemas.microsoft.com/office/drawing/2014/main" id="{BA914B4A-298D-9C40-BEAF-FEB8D16F7A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7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7E5FB7F7-D51D-D54B-9297-30C515B27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546" y="378991"/>
            <a:ext cx="4870207" cy="34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D169C23-CDB9-A14F-95B4-0579F8B2BB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67" y="120477"/>
            <a:ext cx="5483710" cy="400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9B4DC19-F609-9844-9F68-FB4B5884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592" y="3964447"/>
            <a:ext cx="3822153" cy="27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0DF5114-5A86-D047-9B01-C775DD60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21" y="4137089"/>
            <a:ext cx="3600601" cy="26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udio Recording Apr 1, 2022 at 10:44:12 AM" descr="Audio Recording Apr 1, 2022 at 10:44:12 AM">
            <a:hlinkClick r:id="" action="ppaction://media"/>
            <a:extLst>
              <a:ext uri="{FF2B5EF4-FFF2-40B4-BE49-F238E27FC236}">
                <a16:creationId xmlns:a16="http://schemas.microsoft.com/office/drawing/2014/main" id="{AB0D5135-CCD6-CA45-8BB8-D1051E1513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463885" y="434496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1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B423-91B4-944A-BA4C-D1EFBD3B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7E4A-20A8-7B4F-9E2C-25A10AB9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Canned goods have a higher sales record</a:t>
            </a:r>
          </a:p>
          <a:p>
            <a:pPr lvl="0"/>
            <a:r>
              <a:rPr lang="en-US" dirty="0"/>
              <a:t>The sales peak was around 2004 and sales significantly decreased in 2009.</a:t>
            </a:r>
          </a:p>
          <a:p>
            <a:pPr lvl="0"/>
            <a:r>
              <a:rPr lang="en-US" dirty="0"/>
              <a:t>Supermarket type 1 has a higher sales record</a:t>
            </a:r>
          </a:p>
          <a:p>
            <a:pPr lvl="0"/>
            <a:r>
              <a:rPr lang="en-US" dirty="0"/>
              <a:t>Products with regular fat content have a higher sales record</a:t>
            </a:r>
          </a:p>
          <a:p>
            <a:endParaRPr lang="en-US" dirty="0"/>
          </a:p>
        </p:txBody>
      </p:sp>
      <p:pic>
        <p:nvPicPr>
          <p:cNvPr id="4" name="Audio Recording Apr 1, 2022 at 10:40:50 AM" descr="Audio Recording Apr 1, 2022 at 10:40:50 AM">
            <a:hlinkClick r:id="" action="ppaction://media"/>
            <a:extLst>
              <a:ext uri="{FF2B5EF4-FFF2-40B4-BE49-F238E27FC236}">
                <a16:creationId xmlns:a16="http://schemas.microsoft.com/office/drawing/2014/main" id="{8737C8D4-F5A1-7849-96C0-A4942BC1E9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12824" y="59055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8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6C06-3969-F64E-9BB6-C2F0CF0A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FC91-50C8-E84C-BDBB-D1C7DF1D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 more of the favorite/most purchased items (canned goods &amp; reg fat content)</a:t>
            </a:r>
          </a:p>
          <a:p>
            <a:r>
              <a:rPr lang="en-US" dirty="0"/>
              <a:t>Refer to the model used previously in the year 2004 to see what drove sales high</a:t>
            </a:r>
          </a:p>
          <a:p>
            <a:r>
              <a:rPr lang="en-US" dirty="0"/>
              <a:t>Promote most purchased products </a:t>
            </a:r>
          </a:p>
          <a:p>
            <a:r>
              <a:rPr lang="en-US" dirty="0"/>
              <a:t>Use </a:t>
            </a:r>
            <a:r>
              <a:rPr lang="en-US"/>
              <a:t>supermarket 0 </a:t>
            </a:r>
            <a:r>
              <a:rPr lang="en-US" dirty="0"/>
              <a:t>as a base model for others as it is the most successful </a:t>
            </a:r>
          </a:p>
        </p:txBody>
      </p:sp>
      <p:pic>
        <p:nvPicPr>
          <p:cNvPr id="4" name="Audio Recording Apr 1, 2022 at 10:42:28 AM" descr="Audio Recording Apr 1, 2022 at 10:42:28 AM">
            <a:hlinkClick r:id="" action="ppaction://media"/>
            <a:extLst>
              <a:ext uri="{FF2B5EF4-FFF2-40B4-BE49-F238E27FC236}">
                <a16:creationId xmlns:a16="http://schemas.microsoft.com/office/drawing/2014/main" id="{8C9E9CAA-B1CA-0F4A-85E7-FAA3301F74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042486" y="6045200"/>
            <a:ext cx="812800" cy="812800"/>
          </a:xfrm>
          <a:prstGeom prst="rect">
            <a:avLst/>
          </a:prstGeom>
        </p:spPr>
      </p:pic>
      <p:pic>
        <p:nvPicPr>
          <p:cNvPr id="5" name="Audio Recording Apr 1, 2022 at 10:44:59 AM" descr="Audio Recording Apr 1, 2022 at 10:44:59 AM">
            <a:hlinkClick r:id="" action="ppaction://media"/>
            <a:extLst>
              <a:ext uri="{FF2B5EF4-FFF2-40B4-BE49-F238E27FC236}">
                <a16:creationId xmlns:a16="http://schemas.microsoft.com/office/drawing/2014/main" id="{F3D77549-AAA6-2448-98B1-F6C1B05ADEA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0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7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53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179</Words>
  <Application>Microsoft Macintosh PowerPoint</Application>
  <PresentationFormat>Widescreen</PresentationFormat>
  <Paragraphs>17</Paragraphs>
  <Slides>5</Slides>
  <Notes>1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Sales Predictions Overview</vt:lpstr>
      <vt:lpstr>Problem</vt:lpstr>
      <vt:lpstr>PowerPoint Presentation</vt:lpstr>
      <vt:lpstr>Trends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Predictions Overview</dc:title>
  <dc:creator>prianka kibria</dc:creator>
  <cp:lastModifiedBy>prianka kibria</cp:lastModifiedBy>
  <cp:revision>3</cp:revision>
  <dcterms:created xsi:type="dcterms:W3CDTF">2022-04-01T09:24:06Z</dcterms:created>
  <dcterms:modified xsi:type="dcterms:W3CDTF">2022-04-01T14:45:30Z</dcterms:modified>
</cp:coreProperties>
</file>