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Default Extension="png" ContentType="image/png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Default Extension="jpg" ContentType="image/jpg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014836" y="2019027"/>
            <a:ext cx="6162327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26110" y="221589"/>
            <a:ext cx="4730750" cy="5194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4909" y="1246812"/>
            <a:ext cx="10662180" cy="46767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image" Target="../media/image39.png"/><Relationship Id="rId7" Type="http://schemas.openxmlformats.org/officeDocument/2006/relationships/image" Target="../media/image40.png"/><Relationship Id="rId8" Type="http://schemas.openxmlformats.org/officeDocument/2006/relationships/image" Target="../media/image41.png"/><Relationship Id="rId9" Type="http://schemas.openxmlformats.org/officeDocument/2006/relationships/image" Target="../media/image42.png"/><Relationship Id="rId10" Type="http://schemas.openxmlformats.org/officeDocument/2006/relationships/image" Target="../media/image43.png"/><Relationship Id="rId11" Type="http://schemas.openxmlformats.org/officeDocument/2006/relationships/image" Target="../media/image44.png"/><Relationship Id="rId12" Type="http://schemas.openxmlformats.org/officeDocument/2006/relationships/image" Target="../media/image45.png"/><Relationship Id="rId13" Type="http://schemas.openxmlformats.org/officeDocument/2006/relationships/image" Target="../media/image46.png"/><Relationship Id="rId14" Type="http://schemas.openxmlformats.org/officeDocument/2006/relationships/image" Target="../media/image47.png"/><Relationship Id="rId15" Type="http://schemas.openxmlformats.org/officeDocument/2006/relationships/image" Target="../media/image48.png"/><Relationship Id="rId16" Type="http://schemas.openxmlformats.org/officeDocument/2006/relationships/image" Target="../media/image49.png"/><Relationship Id="rId17" Type="http://schemas.openxmlformats.org/officeDocument/2006/relationships/image" Target="../media/image50.png"/><Relationship Id="rId18" Type="http://schemas.openxmlformats.org/officeDocument/2006/relationships/image" Target="../media/image51.png"/><Relationship Id="rId19" Type="http://schemas.openxmlformats.org/officeDocument/2006/relationships/image" Target="../media/image52.png"/><Relationship Id="rId20" Type="http://schemas.openxmlformats.org/officeDocument/2006/relationships/image" Target="../media/image53.png"/><Relationship Id="rId21" Type="http://schemas.openxmlformats.org/officeDocument/2006/relationships/image" Target="../media/image54.png"/><Relationship Id="rId22" Type="http://schemas.openxmlformats.org/officeDocument/2006/relationships/image" Target="../media/image55.png"/><Relationship Id="rId23" Type="http://schemas.openxmlformats.org/officeDocument/2006/relationships/image" Target="../media/image56.png"/><Relationship Id="rId24" Type="http://schemas.openxmlformats.org/officeDocument/2006/relationships/image" Target="../media/image57.png"/><Relationship Id="rId25" Type="http://schemas.openxmlformats.org/officeDocument/2006/relationships/image" Target="../media/image58.png"/><Relationship Id="rId26" Type="http://schemas.openxmlformats.org/officeDocument/2006/relationships/image" Target="../media/image59.png"/><Relationship Id="rId27" Type="http://schemas.openxmlformats.org/officeDocument/2006/relationships/image" Target="../media/image60.png"/><Relationship Id="rId28" Type="http://schemas.openxmlformats.org/officeDocument/2006/relationships/image" Target="../media/image61.png"/><Relationship Id="rId29" Type="http://schemas.openxmlformats.org/officeDocument/2006/relationships/image" Target="../media/image62.png"/><Relationship Id="rId30" Type="http://schemas.openxmlformats.org/officeDocument/2006/relationships/image" Target="../media/image3.png"/><Relationship Id="rId31" Type="http://schemas.openxmlformats.org/officeDocument/2006/relationships/image" Target="../media/image63.png"/><Relationship Id="rId32" Type="http://schemas.openxmlformats.org/officeDocument/2006/relationships/image" Target="../media/image64.png"/><Relationship Id="rId33" Type="http://schemas.openxmlformats.org/officeDocument/2006/relationships/image" Target="../media/image65.png"/><Relationship Id="rId34" Type="http://schemas.openxmlformats.org/officeDocument/2006/relationships/image" Target="../media/image66.png"/><Relationship Id="rId35" Type="http://schemas.openxmlformats.org/officeDocument/2006/relationships/image" Target="../media/image67.png"/><Relationship Id="rId36" Type="http://schemas.openxmlformats.org/officeDocument/2006/relationships/image" Target="../media/image68.png"/><Relationship Id="rId37" Type="http://schemas.openxmlformats.org/officeDocument/2006/relationships/image" Target="../media/image69.png"/><Relationship Id="rId38" Type="http://schemas.openxmlformats.org/officeDocument/2006/relationships/image" Target="../media/image70.png"/><Relationship Id="rId39" Type="http://schemas.openxmlformats.org/officeDocument/2006/relationships/image" Target="../media/image71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Relationship Id="rId3" Type="http://schemas.openxmlformats.org/officeDocument/2006/relationships/image" Target="../media/image72.png"/><Relationship Id="rId4" Type="http://schemas.openxmlformats.org/officeDocument/2006/relationships/image" Target="../media/image73.png"/><Relationship Id="rId5" Type="http://schemas.openxmlformats.org/officeDocument/2006/relationships/image" Target="../media/image36.png"/><Relationship Id="rId6" Type="http://schemas.openxmlformats.org/officeDocument/2006/relationships/image" Target="../media/image74.png"/><Relationship Id="rId7" Type="http://schemas.openxmlformats.org/officeDocument/2006/relationships/image" Target="../media/image38.png"/><Relationship Id="rId8" Type="http://schemas.openxmlformats.org/officeDocument/2006/relationships/image" Target="../media/image41.png"/><Relationship Id="rId9" Type="http://schemas.openxmlformats.org/officeDocument/2006/relationships/image" Target="../media/image42.png"/><Relationship Id="rId10" Type="http://schemas.openxmlformats.org/officeDocument/2006/relationships/image" Target="../media/image75.png"/><Relationship Id="rId11" Type="http://schemas.openxmlformats.org/officeDocument/2006/relationships/image" Target="../media/image44.png"/><Relationship Id="rId12" Type="http://schemas.openxmlformats.org/officeDocument/2006/relationships/image" Target="../media/image45.png"/><Relationship Id="rId13" Type="http://schemas.openxmlformats.org/officeDocument/2006/relationships/image" Target="../media/image46.png"/><Relationship Id="rId14" Type="http://schemas.openxmlformats.org/officeDocument/2006/relationships/image" Target="../media/image47.png"/><Relationship Id="rId15" Type="http://schemas.openxmlformats.org/officeDocument/2006/relationships/image" Target="../media/image76.png"/><Relationship Id="rId16" Type="http://schemas.openxmlformats.org/officeDocument/2006/relationships/image" Target="../media/image77.png"/><Relationship Id="rId17" Type="http://schemas.openxmlformats.org/officeDocument/2006/relationships/image" Target="../media/image78.png"/><Relationship Id="rId18" Type="http://schemas.openxmlformats.org/officeDocument/2006/relationships/image" Target="../media/image79.png"/><Relationship Id="rId19" Type="http://schemas.openxmlformats.org/officeDocument/2006/relationships/image" Target="../media/image52.png"/><Relationship Id="rId20" Type="http://schemas.openxmlformats.org/officeDocument/2006/relationships/image" Target="../media/image53.png"/><Relationship Id="rId21" Type="http://schemas.openxmlformats.org/officeDocument/2006/relationships/image" Target="../media/image54.png"/><Relationship Id="rId22" Type="http://schemas.openxmlformats.org/officeDocument/2006/relationships/image" Target="../media/image80.png"/><Relationship Id="rId23" Type="http://schemas.openxmlformats.org/officeDocument/2006/relationships/image" Target="../media/image56.png"/><Relationship Id="rId24" Type="http://schemas.openxmlformats.org/officeDocument/2006/relationships/image" Target="../media/image57.png"/><Relationship Id="rId25" Type="http://schemas.openxmlformats.org/officeDocument/2006/relationships/image" Target="../media/image58.png"/><Relationship Id="rId26" Type="http://schemas.openxmlformats.org/officeDocument/2006/relationships/image" Target="../media/image59.png"/><Relationship Id="rId27" Type="http://schemas.openxmlformats.org/officeDocument/2006/relationships/image" Target="../media/image60.png"/><Relationship Id="rId28" Type="http://schemas.openxmlformats.org/officeDocument/2006/relationships/image" Target="../media/image81.png"/><Relationship Id="rId29" Type="http://schemas.openxmlformats.org/officeDocument/2006/relationships/image" Target="../media/image82.png"/><Relationship Id="rId30" Type="http://schemas.openxmlformats.org/officeDocument/2006/relationships/image" Target="../media/image3.png"/><Relationship Id="rId31" Type="http://schemas.openxmlformats.org/officeDocument/2006/relationships/image" Target="../media/image63.png"/><Relationship Id="rId32" Type="http://schemas.openxmlformats.org/officeDocument/2006/relationships/image" Target="../media/image64.png"/><Relationship Id="rId33" Type="http://schemas.openxmlformats.org/officeDocument/2006/relationships/image" Target="../media/image83.png"/><Relationship Id="rId34" Type="http://schemas.openxmlformats.org/officeDocument/2006/relationships/image" Target="../media/image84.png"/><Relationship Id="rId35" Type="http://schemas.openxmlformats.org/officeDocument/2006/relationships/image" Target="../media/image85.png"/><Relationship Id="rId36" Type="http://schemas.openxmlformats.org/officeDocument/2006/relationships/image" Target="../media/image86.png"/><Relationship Id="rId37" Type="http://schemas.openxmlformats.org/officeDocument/2006/relationships/image" Target="../media/image87.png"/><Relationship Id="rId38" Type="http://schemas.openxmlformats.org/officeDocument/2006/relationships/image" Target="../media/image70.png"/><Relationship Id="rId39" Type="http://schemas.openxmlformats.org/officeDocument/2006/relationships/image" Target="../media/image71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8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9.jpg"/><Relationship Id="rId3" Type="http://schemas.openxmlformats.org/officeDocument/2006/relationships/image" Target="../media/image90.jpg"/><Relationship Id="rId4" Type="http://schemas.openxmlformats.org/officeDocument/2006/relationships/image" Target="../media/image91.jpg"/><Relationship Id="rId5" Type="http://schemas.openxmlformats.org/officeDocument/2006/relationships/image" Target="../media/image92.jpg"/><Relationship Id="rId6" Type="http://schemas.openxmlformats.org/officeDocument/2006/relationships/image" Target="../media/image93.jpg"/><Relationship Id="rId7" Type="http://schemas.openxmlformats.org/officeDocument/2006/relationships/image" Target="../media/image94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5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6.jp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mdG0TtL5m5k" TargetMode="External"/><Relationship Id="rId3" Type="http://schemas.openxmlformats.org/officeDocument/2006/relationships/hyperlink" Target="https://www.youtube.com/watch?v=sXW2VLrQ3Bs" TargetMode="External"/><Relationship Id="rId4" Type="http://schemas.openxmlformats.org/officeDocument/2006/relationships/hyperlink" Target="https://www.youtube.com/watch?v=8tkuu0Rugg4" TargetMode="External"/><Relationship Id="rId5" Type="http://schemas.openxmlformats.org/officeDocument/2006/relationships/hyperlink" Target="https://www.youtube.com/watch?v=smUzCvqQKC8" TargetMode="External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iv8rSLsi1xo" TargetMode="External"/><Relationship Id="rId3" Type="http://schemas.openxmlformats.org/officeDocument/2006/relationships/hyperlink" Target="https://www.youtube.com/watch?v=Z-Hv9hOaKso" TargetMode="External"/><Relationship Id="rId4" Type="http://schemas.openxmlformats.org/officeDocument/2006/relationships/hyperlink" Target="https://www.youtube.com/watch?v=x5MhydijWmc" TargetMode="External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u-RLu_8kwA0" TargetMode="External"/><Relationship Id="rId3" Type="http://schemas.openxmlformats.org/officeDocument/2006/relationships/hyperlink" Target="https://www.youtube.com/watch?v=gsSywKN1l6s" TargetMode="External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7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23" Type="http://schemas.openxmlformats.org/officeDocument/2006/relationships/image" Target="../media/image22.png"/><Relationship Id="rId24" Type="http://schemas.openxmlformats.org/officeDocument/2006/relationships/image" Target="../media/image23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24.png"/><Relationship Id="rId9" Type="http://schemas.openxmlformats.org/officeDocument/2006/relationships/image" Target="../media/image8.png"/><Relationship Id="rId10" Type="http://schemas.openxmlformats.org/officeDocument/2006/relationships/image" Target="../media/image7.png"/><Relationship Id="rId11" Type="http://schemas.openxmlformats.org/officeDocument/2006/relationships/image" Target="../media/image9.png"/><Relationship Id="rId12" Type="http://schemas.openxmlformats.org/officeDocument/2006/relationships/image" Target="../media/image25.png"/><Relationship Id="rId13" Type="http://schemas.openxmlformats.org/officeDocument/2006/relationships/image" Target="../media/image14.png"/><Relationship Id="rId14" Type="http://schemas.openxmlformats.org/officeDocument/2006/relationships/image" Target="../media/image11.png"/><Relationship Id="rId15" Type="http://schemas.openxmlformats.org/officeDocument/2006/relationships/image" Target="../media/image15.png"/><Relationship Id="rId16" Type="http://schemas.openxmlformats.org/officeDocument/2006/relationships/image" Target="../media/image16.png"/><Relationship Id="rId17" Type="http://schemas.openxmlformats.org/officeDocument/2006/relationships/image" Target="../media/image26.png"/><Relationship Id="rId18" Type="http://schemas.openxmlformats.org/officeDocument/2006/relationships/image" Target="../media/image27.png"/><Relationship Id="rId19" Type="http://schemas.openxmlformats.org/officeDocument/2006/relationships/image" Target="../media/image28.png"/><Relationship Id="rId20" Type="http://schemas.openxmlformats.org/officeDocument/2006/relationships/image" Target="../media/image29.png"/><Relationship Id="rId21" Type="http://schemas.openxmlformats.org/officeDocument/2006/relationships/image" Target="../media/image30.png"/><Relationship Id="rId22" Type="http://schemas.openxmlformats.org/officeDocument/2006/relationships/image" Target="../media/image31.png"/><Relationship Id="rId23" Type="http://schemas.openxmlformats.org/officeDocument/2006/relationships/image" Target="../media/image32.png"/><Relationship Id="rId24" Type="http://schemas.openxmlformats.org/officeDocument/2006/relationships/image" Target="../media/image33.png"/><Relationship Id="rId25" Type="http://schemas.openxmlformats.org/officeDocument/2006/relationships/image" Target="../media/image34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14836" y="2019027"/>
            <a:ext cx="6152515" cy="93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0" spc="-5" b="1">
                <a:latin typeface="Calibri"/>
                <a:cs typeface="Calibri"/>
              </a:rPr>
              <a:t>CSE</a:t>
            </a:r>
            <a:r>
              <a:rPr dirty="0" sz="6000" spc="-30" b="1">
                <a:latin typeface="Calibri"/>
                <a:cs typeface="Calibri"/>
              </a:rPr>
              <a:t> </a:t>
            </a:r>
            <a:r>
              <a:rPr dirty="0" sz="6000" spc="-5" b="1">
                <a:latin typeface="Calibri"/>
                <a:cs typeface="Calibri"/>
              </a:rPr>
              <a:t>as</a:t>
            </a:r>
            <a:r>
              <a:rPr dirty="0" sz="6000" spc="-30" b="1">
                <a:latin typeface="Calibri"/>
                <a:cs typeface="Calibri"/>
              </a:rPr>
              <a:t> </a:t>
            </a:r>
            <a:r>
              <a:rPr dirty="0" sz="6000" b="1">
                <a:latin typeface="Calibri"/>
                <a:cs typeface="Calibri"/>
              </a:rPr>
              <a:t>a</a:t>
            </a:r>
            <a:r>
              <a:rPr dirty="0" sz="6000" spc="-35" b="1">
                <a:latin typeface="Calibri"/>
                <a:cs typeface="Calibri"/>
              </a:rPr>
              <a:t> </a:t>
            </a:r>
            <a:r>
              <a:rPr dirty="0" sz="6000" spc="-5" b="1">
                <a:latin typeface="Calibri"/>
                <a:cs typeface="Calibri"/>
              </a:rPr>
              <a:t>Discipline</a:t>
            </a:r>
            <a:r>
              <a:rPr dirty="0" sz="6000" spc="-25" b="1">
                <a:latin typeface="Calibri"/>
                <a:cs typeface="Calibri"/>
              </a:rPr>
              <a:t> </a:t>
            </a:r>
            <a:r>
              <a:rPr dirty="0" sz="6000" b="1">
                <a:latin typeface="Calibri"/>
                <a:cs typeface="Calibri"/>
              </a:rPr>
              <a:t>I</a:t>
            </a:r>
            <a:endParaRPr sz="6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73340" y="3852553"/>
            <a:ext cx="2642235" cy="1497965"/>
          </a:xfrm>
          <a:prstGeom prst="rect">
            <a:avLst/>
          </a:prstGeom>
        </p:spPr>
        <p:txBody>
          <a:bodyPr wrap="square" lIns="0" tIns="49530" rIns="0" bIns="0" rtlCol="0" vert="horz">
            <a:spAutoFit/>
          </a:bodyPr>
          <a:lstStyle/>
          <a:p>
            <a:pPr marL="452120" marR="5080" indent="-440055">
              <a:lnSpc>
                <a:spcPts val="3800"/>
              </a:lnSpc>
              <a:spcBef>
                <a:spcPts val="390"/>
              </a:spcBef>
            </a:pPr>
            <a:r>
              <a:rPr dirty="0" sz="3300" spc="10">
                <a:latin typeface="Calibri"/>
                <a:cs typeface="Calibri"/>
              </a:rPr>
              <a:t>Nahin</a:t>
            </a:r>
            <a:r>
              <a:rPr dirty="0" sz="3300" spc="-40">
                <a:latin typeface="Calibri"/>
                <a:cs typeface="Calibri"/>
              </a:rPr>
              <a:t> </a:t>
            </a:r>
            <a:r>
              <a:rPr dirty="0" sz="3300" spc="10">
                <a:latin typeface="Calibri"/>
                <a:cs typeface="Calibri"/>
              </a:rPr>
              <a:t>Ul</a:t>
            </a:r>
            <a:r>
              <a:rPr dirty="0" sz="3300" spc="-35">
                <a:latin typeface="Calibri"/>
                <a:cs typeface="Calibri"/>
              </a:rPr>
              <a:t> </a:t>
            </a:r>
            <a:r>
              <a:rPr dirty="0" sz="3300" spc="5">
                <a:latin typeface="Calibri"/>
                <a:cs typeface="Calibri"/>
              </a:rPr>
              <a:t>Sadad </a:t>
            </a:r>
            <a:r>
              <a:rPr dirty="0" sz="3300" spc="-730">
                <a:latin typeface="Calibri"/>
                <a:cs typeface="Calibri"/>
              </a:rPr>
              <a:t> </a:t>
            </a:r>
            <a:r>
              <a:rPr dirty="0" sz="3300">
                <a:latin typeface="Calibri"/>
                <a:cs typeface="Calibri"/>
              </a:rPr>
              <a:t>Lecturer </a:t>
            </a:r>
            <a:r>
              <a:rPr dirty="0" sz="3300" spc="5">
                <a:latin typeface="Calibri"/>
                <a:cs typeface="Calibri"/>
              </a:rPr>
              <a:t> CSE,</a:t>
            </a:r>
            <a:r>
              <a:rPr dirty="0" sz="3300" spc="-10">
                <a:latin typeface="Calibri"/>
                <a:cs typeface="Calibri"/>
              </a:rPr>
              <a:t> </a:t>
            </a:r>
            <a:r>
              <a:rPr dirty="0" sz="3300" spc="10">
                <a:latin typeface="Calibri"/>
                <a:cs typeface="Calibri"/>
              </a:rPr>
              <a:t>RUET</a:t>
            </a:r>
            <a:endParaRPr sz="3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81175" y="6395167"/>
            <a:ext cx="557657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 b="1">
                <a:solidFill>
                  <a:srgbClr val="FF0000"/>
                </a:solidFill>
                <a:latin typeface="Calibri"/>
                <a:cs typeface="Calibri"/>
              </a:rPr>
              <a:t>Relationship</a:t>
            </a:r>
            <a:r>
              <a:rPr dirty="0" sz="2400" spc="-2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spc="-10" b="1">
                <a:solidFill>
                  <a:srgbClr val="FF0000"/>
                </a:solidFill>
                <a:latin typeface="Calibri"/>
                <a:cs typeface="Calibri"/>
              </a:rPr>
              <a:t>between</a:t>
            </a:r>
            <a:r>
              <a:rPr dirty="0" sz="2400" spc="-2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spc="-10" b="1">
                <a:solidFill>
                  <a:srgbClr val="FF0000"/>
                </a:solidFill>
                <a:latin typeface="Calibri"/>
                <a:cs typeface="Calibri"/>
              </a:rPr>
              <a:t>Mathematics</a:t>
            </a:r>
            <a:r>
              <a:rPr dirty="0" sz="2400" spc="-1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spc="-5" b="1">
                <a:solidFill>
                  <a:srgbClr val="FF0000"/>
                </a:solidFill>
                <a:latin typeface="Calibri"/>
                <a:cs typeface="Calibri"/>
              </a:rPr>
              <a:t>and</a:t>
            </a:r>
            <a:r>
              <a:rPr dirty="0" sz="2400" spc="-2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spc="-5" b="1">
                <a:solidFill>
                  <a:srgbClr val="FF0000"/>
                </a:solidFill>
                <a:latin typeface="Calibri"/>
                <a:cs typeface="Calibri"/>
              </a:rPr>
              <a:t>CSE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74147" y="4898742"/>
            <a:ext cx="1029335" cy="318770"/>
          </a:xfrm>
          <a:prstGeom prst="rect">
            <a:avLst/>
          </a:prstGeom>
          <a:ln w="19049">
            <a:solidFill>
              <a:srgbClr val="000000"/>
            </a:solidFill>
          </a:ln>
        </p:spPr>
        <p:txBody>
          <a:bodyPr wrap="square" lIns="0" tIns="12700" rIns="0" bIns="0" rtlCol="0" vert="horz">
            <a:spAutoFit/>
          </a:bodyPr>
          <a:lstStyle/>
          <a:p>
            <a:pPr marL="9271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</a:rPr>
              <a:t>Compiler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5883" y="243133"/>
            <a:ext cx="168592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/>
              <a:t>Mathematics</a:t>
            </a:r>
            <a:endParaRPr sz="2400"/>
          </a:p>
        </p:txBody>
      </p:sp>
      <p:sp>
        <p:nvSpPr>
          <p:cNvPr id="5" name="object 5"/>
          <p:cNvSpPr txBox="1"/>
          <p:nvPr/>
        </p:nvSpPr>
        <p:spPr>
          <a:xfrm>
            <a:off x="540797" y="5017707"/>
            <a:ext cx="4794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Calibri"/>
                <a:cs typeface="Calibri"/>
              </a:rPr>
              <a:t>CSE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37522" y="3649994"/>
            <a:ext cx="1558290" cy="579120"/>
          </a:xfrm>
          <a:prstGeom prst="rect">
            <a:avLst/>
          </a:prstGeom>
          <a:ln w="19049">
            <a:solidFill>
              <a:srgbClr val="000000"/>
            </a:solidFill>
          </a:ln>
        </p:spPr>
        <p:txBody>
          <a:bodyPr wrap="square" lIns="0" tIns="5715" rIns="0" bIns="0" rtlCol="0" vert="horz">
            <a:spAutoFit/>
          </a:bodyPr>
          <a:lstStyle/>
          <a:p>
            <a:pPr marL="104775">
              <a:lnSpc>
                <a:spcPct val="100000"/>
              </a:lnSpc>
              <a:spcBef>
                <a:spcPts val="45"/>
              </a:spcBef>
            </a:pPr>
            <a:r>
              <a:rPr dirty="0" sz="1800" spc="-15">
                <a:latin typeface="Calibri"/>
                <a:cs typeface="Calibri"/>
              </a:rPr>
              <a:t>Data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Structure</a:t>
            </a:r>
            <a:endParaRPr sz="1800">
              <a:latin typeface="Calibri"/>
              <a:cs typeface="Calibri"/>
            </a:endParaRPr>
          </a:p>
          <a:p>
            <a:pPr marL="189865">
              <a:lnSpc>
                <a:spcPct val="100000"/>
              </a:lnSpc>
            </a:pPr>
            <a:r>
              <a:rPr dirty="0" sz="1800">
                <a:latin typeface="Calibri"/>
                <a:cs typeface="Calibri"/>
              </a:rPr>
              <a:t>+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Algorithms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690859" y="4011955"/>
            <a:ext cx="1278890" cy="516890"/>
          </a:xfrm>
          <a:custGeom>
            <a:avLst/>
            <a:gdLst/>
            <a:ahLst/>
            <a:cxnLst/>
            <a:rect l="l" t="t" r="r" b="b"/>
            <a:pathLst>
              <a:path w="1278889" h="516889">
                <a:moveTo>
                  <a:pt x="0" y="0"/>
                </a:moveTo>
                <a:lnTo>
                  <a:pt x="1278449" y="0"/>
                </a:lnTo>
                <a:lnTo>
                  <a:pt x="1278449" y="516736"/>
                </a:lnTo>
                <a:lnTo>
                  <a:pt x="0" y="516736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781994" y="3974160"/>
            <a:ext cx="109474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47955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</a:rPr>
              <a:t>Artificial 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</a:t>
            </a:r>
            <a:r>
              <a:rPr dirty="0" sz="1800" spc="-20">
                <a:latin typeface="Calibri"/>
                <a:cs typeface="Calibri"/>
              </a:rPr>
              <a:t>nt</a:t>
            </a:r>
            <a:r>
              <a:rPr dirty="0" sz="1800" spc="-5">
                <a:latin typeface="Calibri"/>
                <a:cs typeface="Calibri"/>
              </a:rPr>
              <a:t>elli</a:t>
            </a:r>
            <a:r>
              <a:rPr dirty="0" sz="1800" spc="-20">
                <a:latin typeface="Calibri"/>
                <a:cs typeface="Calibri"/>
              </a:rPr>
              <a:t>g</a:t>
            </a:r>
            <a:r>
              <a:rPr dirty="0" sz="1800" spc="-5">
                <a:latin typeface="Calibri"/>
                <a:cs typeface="Calibri"/>
              </a:rPr>
              <a:t>ence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24165" y="5550022"/>
            <a:ext cx="1028700" cy="598170"/>
          </a:xfrm>
          <a:prstGeom prst="rect">
            <a:avLst/>
          </a:prstGeom>
          <a:ln w="19049">
            <a:solidFill>
              <a:srgbClr val="000000"/>
            </a:solidFill>
          </a:ln>
        </p:spPr>
        <p:txBody>
          <a:bodyPr wrap="square" lIns="0" tIns="15240" rIns="0" bIns="0" rtlCol="0" vert="horz">
            <a:spAutoFit/>
          </a:bodyPr>
          <a:lstStyle/>
          <a:p>
            <a:pPr marL="114300" marR="105410" indent="-4445">
              <a:lnSpc>
                <a:spcPct val="100000"/>
              </a:lnSpc>
              <a:spcBef>
                <a:spcPts val="120"/>
              </a:spcBef>
            </a:pPr>
            <a:r>
              <a:rPr dirty="0" sz="1800" spc="-5">
                <a:latin typeface="Calibri"/>
                <a:cs typeface="Calibri"/>
              </a:rPr>
              <a:t>Machine  Learning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915373" y="4382513"/>
            <a:ext cx="1186180" cy="792480"/>
          </a:xfrm>
          <a:custGeom>
            <a:avLst/>
            <a:gdLst/>
            <a:ahLst/>
            <a:cxnLst/>
            <a:rect l="l" t="t" r="r" b="b"/>
            <a:pathLst>
              <a:path w="1186179" h="792479">
                <a:moveTo>
                  <a:pt x="0" y="0"/>
                </a:moveTo>
                <a:lnTo>
                  <a:pt x="1185970" y="0"/>
                </a:lnTo>
                <a:lnTo>
                  <a:pt x="1185970" y="792369"/>
                </a:lnTo>
                <a:lnTo>
                  <a:pt x="0" y="79236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3915373" y="4382513"/>
            <a:ext cx="1186180" cy="792480"/>
          </a:xfrm>
          <a:prstGeom prst="rect">
            <a:avLst/>
          </a:prstGeom>
          <a:ln w="19049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298450">
              <a:lnSpc>
                <a:spcPts val="1970"/>
              </a:lnSpc>
            </a:pPr>
            <a:r>
              <a:rPr dirty="0" sz="1800" spc="-10">
                <a:latin typeface="Calibri"/>
                <a:cs typeface="Calibri"/>
              </a:rPr>
              <a:t>Digital</a:t>
            </a:r>
            <a:endParaRPr sz="1800">
              <a:latin typeface="Calibri"/>
              <a:cs typeface="Calibri"/>
            </a:endParaRPr>
          </a:p>
          <a:p>
            <a:pPr marL="100330" marR="93980" indent="218440">
              <a:lnSpc>
                <a:spcPct val="100000"/>
              </a:lnSpc>
            </a:pPr>
            <a:r>
              <a:rPr dirty="0" sz="1800" spc="-5">
                <a:latin typeface="Calibri"/>
                <a:cs typeface="Calibri"/>
              </a:rPr>
              <a:t>Signal 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P</a:t>
            </a:r>
            <a:r>
              <a:rPr dirty="0" sz="1800" spc="-30">
                <a:latin typeface="Calibri"/>
                <a:cs typeface="Calibri"/>
              </a:rPr>
              <a:t>r</a:t>
            </a:r>
            <a:r>
              <a:rPr dirty="0" sz="1800" spc="-5">
                <a:latin typeface="Calibri"/>
                <a:cs typeface="Calibri"/>
              </a:rPr>
              <a:t>ocessing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17112" y="5548382"/>
            <a:ext cx="1174750" cy="792480"/>
          </a:xfrm>
          <a:prstGeom prst="rect">
            <a:avLst/>
          </a:prstGeom>
          <a:ln w="19049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292100">
              <a:lnSpc>
                <a:spcPts val="1970"/>
              </a:lnSpc>
            </a:pPr>
            <a:r>
              <a:rPr dirty="0" sz="1800" spc="-10">
                <a:latin typeface="Calibri"/>
                <a:cs typeface="Calibri"/>
              </a:rPr>
              <a:t>Digital</a:t>
            </a:r>
            <a:endParaRPr sz="1800">
              <a:latin typeface="Calibri"/>
              <a:cs typeface="Calibri"/>
            </a:endParaRPr>
          </a:p>
          <a:p>
            <a:pPr marL="94615" marR="88265" indent="207010">
              <a:lnSpc>
                <a:spcPct val="100000"/>
              </a:lnSpc>
            </a:pPr>
            <a:r>
              <a:rPr dirty="0" sz="1800" spc="-10">
                <a:latin typeface="Calibri"/>
                <a:cs typeface="Calibri"/>
              </a:rPr>
              <a:t>Image </a:t>
            </a:r>
            <a:r>
              <a:rPr dirty="0" sz="1800" spc="-5">
                <a:latin typeface="Calibri"/>
                <a:cs typeface="Calibri"/>
              </a:rPr>
              <a:t> P</a:t>
            </a:r>
            <a:r>
              <a:rPr dirty="0" sz="1800" spc="-30">
                <a:latin typeface="Calibri"/>
                <a:cs typeface="Calibri"/>
              </a:rPr>
              <a:t>r</a:t>
            </a:r>
            <a:r>
              <a:rPr dirty="0" sz="1800" spc="-5">
                <a:latin typeface="Calibri"/>
                <a:cs typeface="Calibri"/>
              </a:rPr>
              <a:t>ocessing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4457" y="4011955"/>
            <a:ext cx="1123315" cy="524510"/>
          </a:xfrm>
          <a:prstGeom prst="rect">
            <a:avLst/>
          </a:prstGeom>
          <a:ln w="19049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94615">
              <a:lnSpc>
                <a:spcPts val="1989"/>
              </a:lnSpc>
            </a:pPr>
            <a:r>
              <a:rPr dirty="0" sz="1800" spc="-10">
                <a:latin typeface="Calibri"/>
                <a:cs typeface="Calibri"/>
              </a:rPr>
              <a:t>Computer</a:t>
            </a:r>
            <a:endParaRPr sz="1800">
              <a:latin typeface="Calibri"/>
              <a:cs typeface="Calibri"/>
            </a:endParaRPr>
          </a:p>
          <a:p>
            <a:pPr marL="157480">
              <a:lnSpc>
                <a:spcPts val="2135"/>
              </a:lnSpc>
            </a:pPr>
            <a:r>
              <a:rPr dirty="0" sz="1800" spc="-10">
                <a:latin typeface="Calibri"/>
                <a:cs typeface="Calibri"/>
              </a:rPr>
              <a:t>Graphics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244470" y="3634263"/>
            <a:ext cx="1076325" cy="278765"/>
          </a:xfrm>
          <a:prstGeom prst="rect">
            <a:avLst/>
          </a:prstGeom>
          <a:ln w="19049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06045">
              <a:lnSpc>
                <a:spcPts val="2105"/>
              </a:lnSpc>
            </a:pPr>
            <a:r>
              <a:rPr dirty="0" sz="1800" spc="-10">
                <a:latin typeface="Calibri"/>
                <a:cs typeface="Calibri"/>
              </a:rPr>
              <a:t>Database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679302" y="5433938"/>
            <a:ext cx="833119" cy="524510"/>
          </a:xfrm>
          <a:custGeom>
            <a:avLst/>
            <a:gdLst/>
            <a:ahLst/>
            <a:cxnLst/>
            <a:rect l="l" t="t" r="r" b="b"/>
            <a:pathLst>
              <a:path w="833120" h="524510">
                <a:moveTo>
                  <a:pt x="0" y="0"/>
                </a:moveTo>
                <a:lnTo>
                  <a:pt x="832601" y="0"/>
                </a:lnTo>
                <a:lnTo>
                  <a:pt x="832601" y="524047"/>
                </a:lnTo>
                <a:lnTo>
                  <a:pt x="0" y="524047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6758811" y="5399798"/>
            <a:ext cx="67246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07950">
              <a:lnSpc>
                <a:spcPct val="100000"/>
              </a:lnSpc>
              <a:spcBef>
                <a:spcPts val="100"/>
              </a:spcBef>
            </a:pPr>
            <a:r>
              <a:rPr dirty="0" sz="1800" spc="-15">
                <a:latin typeface="Calibri"/>
                <a:cs typeface="Calibri"/>
              </a:rPr>
              <a:t>Data 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Mining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574907" y="5548382"/>
            <a:ext cx="1012825" cy="646430"/>
          </a:xfrm>
          <a:prstGeom prst="rect">
            <a:avLst/>
          </a:prstGeom>
          <a:ln w="19049">
            <a:solidFill>
              <a:srgbClr val="000000"/>
            </a:solidFill>
          </a:ln>
        </p:spPr>
        <p:txBody>
          <a:bodyPr wrap="square" lIns="0" tIns="28575" rIns="0" bIns="0" rtlCol="0" vert="horz">
            <a:spAutoFit/>
          </a:bodyPr>
          <a:lstStyle/>
          <a:p>
            <a:pPr marL="132080" marR="98425" indent="-27305">
              <a:lnSpc>
                <a:spcPct val="100000"/>
              </a:lnSpc>
              <a:spcBef>
                <a:spcPts val="225"/>
              </a:spcBef>
            </a:pPr>
            <a:r>
              <a:rPr dirty="0" sz="1800" spc="-5">
                <a:latin typeface="Calibri"/>
                <a:cs typeface="Calibri"/>
              </a:rPr>
              <a:t>N</a:t>
            </a:r>
            <a:r>
              <a:rPr dirty="0" sz="1800" spc="-10">
                <a:latin typeface="Calibri"/>
                <a:cs typeface="Calibri"/>
              </a:rPr>
              <a:t>e</a:t>
            </a:r>
            <a:r>
              <a:rPr dirty="0" sz="1800" spc="-5">
                <a:latin typeface="Calibri"/>
                <a:cs typeface="Calibri"/>
              </a:rPr>
              <a:t>t</a:t>
            </a:r>
            <a:r>
              <a:rPr dirty="0" sz="1800" spc="-20">
                <a:latin typeface="Calibri"/>
                <a:cs typeface="Calibri"/>
              </a:rPr>
              <a:t>w</a:t>
            </a:r>
            <a:r>
              <a:rPr dirty="0" sz="1800" spc="-5">
                <a:latin typeface="Calibri"/>
                <a:cs typeface="Calibri"/>
              </a:rPr>
              <a:t>ork  </a:t>
            </a:r>
            <a:r>
              <a:rPr dirty="0" sz="1800" spc="-5">
                <a:latin typeface="Calibri"/>
                <a:cs typeface="Calibri"/>
              </a:rPr>
              <a:t>Security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62875" y="3166543"/>
            <a:ext cx="12015470" cy="1129030"/>
            <a:chOff x="62875" y="3166543"/>
            <a:chExt cx="12015470" cy="1129030"/>
          </a:xfrm>
        </p:grpSpPr>
        <p:sp>
          <p:nvSpPr>
            <p:cNvPr id="19" name="object 19"/>
            <p:cNvSpPr/>
            <p:nvPr/>
          </p:nvSpPr>
          <p:spPr>
            <a:xfrm>
              <a:off x="81925" y="3185593"/>
              <a:ext cx="11977370" cy="0"/>
            </a:xfrm>
            <a:custGeom>
              <a:avLst/>
              <a:gdLst/>
              <a:ahLst/>
              <a:cxnLst/>
              <a:rect l="l" t="t" r="r" b="b"/>
              <a:pathLst>
                <a:path w="11977370" h="0">
                  <a:moveTo>
                    <a:pt x="0" y="0"/>
                  </a:moveTo>
                  <a:lnTo>
                    <a:pt x="11977349" y="0"/>
                  </a:lnTo>
                </a:path>
              </a:pathLst>
            </a:custGeom>
            <a:ln w="380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5870405" y="3639165"/>
              <a:ext cx="1067435" cy="646430"/>
            </a:xfrm>
            <a:custGeom>
              <a:avLst/>
              <a:gdLst/>
              <a:ahLst/>
              <a:cxnLst/>
              <a:rect l="l" t="t" r="r" b="b"/>
              <a:pathLst>
                <a:path w="1067434" h="646429">
                  <a:moveTo>
                    <a:pt x="0" y="0"/>
                  </a:moveTo>
                  <a:lnTo>
                    <a:pt x="1067116" y="0"/>
                  </a:lnTo>
                  <a:lnTo>
                    <a:pt x="1067116" y="646330"/>
                  </a:lnTo>
                  <a:lnTo>
                    <a:pt x="0" y="646330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5924856" y="3655421"/>
            <a:ext cx="95821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7470" marR="5080" indent="-65405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</a:rPr>
              <a:t>Compu</a:t>
            </a:r>
            <a:r>
              <a:rPr dirty="0" sz="1800" spc="-20">
                <a:latin typeface="Calibri"/>
                <a:cs typeface="Calibri"/>
              </a:rPr>
              <a:t>t</a:t>
            </a:r>
            <a:r>
              <a:rPr dirty="0" sz="1800" spc="-5">
                <a:latin typeface="Calibri"/>
                <a:cs typeface="Calibri"/>
              </a:rPr>
              <a:t>er  </a:t>
            </a:r>
            <a:r>
              <a:rPr dirty="0" sz="1800" spc="-10">
                <a:latin typeface="Calibri"/>
                <a:cs typeface="Calibri"/>
              </a:rPr>
              <a:t>Network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536977" y="1875702"/>
            <a:ext cx="997585" cy="278765"/>
          </a:xfrm>
          <a:custGeom>
            <a:avLst/>
            <a:gdLst/>
            <a:ahLst/>
            <a:cxnLst/>
            <a:rect l="l" t="t" r="r" b="b"/>
            <a:pathLst>
              <a:path w="997585" h="278764">
                <a:moveTo>
                  <a:pt x="0" y="0"/>
                </a:moveTo>
                <a:lnTo>
                  <a:pt x="997015" y="0"/>
                </a:lnTo>
                <a:lnTo>
                  <a:pt x="997015" y="278439"/>
                </a:lnTo>
                <a:lnTo>
                  <a:pt x="0" y="27843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1633619" y="1855918"/>
            <a:ext cx="8032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Calibri"/>
                <a:cs typeface="Calibri"/>
              </a:rPr>
              <a:t>Calculus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6368" y="1810113"/>
            <a:ext cx="1040130" cy="721995"/>
          </a:xfrm>
          <a:custGeom>
            <a:avLst/>
            <a:gdLst/>
            <a:ahLst/>
            <a:cxnLst/>
            <a:rect l="l" t="t" r="r" b="b"/>
            <a:pathLst>
              <a:path w="1040130" h="721994">
                <a:moveTo>
                  <a:pt x="0" y="0"/>
                </a:moveTo>
                <a:lnTo>
                  <a:pt x="1040008" y="0"/>
                </a:lnTo>
                <a:lnTo>
                  <a:pt x="1040008" y="721837"/>
                </a:lnTo>
                <a:lnTo>
                  <a:pt x="0" y="721837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150261" y="1784444"/>
            <a:ext cx="87249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 indent="-635">
              <a:lnSpc>
                <a:spcPct val="100000"/>
              </a:lnSpc>
              <a:spcBef>
                <a:spcPts val="100"/>
              </a:spcBef>
            </a:pPr>
            <a:r>
              <a:rPr dirty="0" sz="1600" spc="-10" b="1">
                <a:latin typeface="Calibri"/>
                <a:cs typeface="Calibri"/>
              </a:rPr>
              <a:t>Co-ordina </a:t>
            </a:r>
            <a:r>
              <a:rPr dirty="0" sz="1600" spc="-350" b="1">
                <a:latin typeface="Calibri"/>
                <a:cs typeface="Calibri"/>
              </a:rPr>
              <a:t> </a:t>
            </a:r>
            <a:r>
              <a:rPr dirty="0" sz="1600" spc="-15" b="1">
                <a:latin typeface="Calibri"/>
                <a:cs typeface="Calibri"/>
              </a:rPr>
              <a:t>te </a:t>
            </a:r>
            <a:r>
              <a:rPr dirty="0" sz="1600" spc="-10" b="1">
                <a:latin typeface="Calibri"/>
                <a:cs typeface="Calibri"/>
              </a:rPr>
              <a:t> </a:t>
            </a:r>
            <a:r>
              <a:rPr dirty="0" sz="1600" spc="-5" b="1">
                <a:latin typeface="Calibri"/>
                <a:cs typeface="Calibri"/>
              </a:rPr>
              <a:t>Geom</a:t>
            </a:r>
            <a:r>
              <a:rPr dirty="0" sz="1600" spc="-10" b="1">
                <a:latin typeface="Calibri"/>
                <a:cs typeface="Calibri"/>
              </a:rPr>
              <a:t>e</a:t>
            </a:r>
            <a:r>
              <a:rPr dirty="0" sz="1600" spc="-5" b="1">
                <a:latin typeface="Calibri"/>
                <a:cs typeface="Calibri"/>
              </a:rPr>
              <a:t>t</a:t>
            </a:r>
            <a:r>
              <a:rPr dirty="0" sz="1600" spc="5" b="1">
                <a:latin typeface="Calibri"/>
                <a:cs typeface="Calibri"/>
              </a:rPr>
              <a:t>r</a:t>
            </a:r>
            <a:r>
              <a:rPr dirty="0" sz="1600" b="1">
                <a:latin typeface="Calibri"/>
                <a:cs typeface="Calibri"/>
              </a:rPr>
              <a:t>y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966225" y="959620"/>
            <a:ext cx="1341120" cy="605155"/>
          </a:xfrm>
          <a:custGeom>
            <a:avLst/>
            <a:gdLst/>
            <a:ahLst/>
            <a:cxnLst/>
            <a:rect l="l" t="t" r="r" b="b"/>
            <a:pathLst>
              <a:path w="1341120" h="605155">
                <a:moveTo>
                  <a:pt x="0" y="0"/>
                </a:moveTo>
                <a:lnTo>
                  <a:pt x="1340890" y="0"/>
                </a:lnTo>
                <a:lnTo>
                  <a:pt x="1340890" y="605128"/>
                </a:lnTo>
                <a:lnTo>
                  <a:pt x="0" y="605128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1086626" y="966020"/>
            <a:ext cx="10985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" b="1">
                <a:latin typeface="Calibri"/>
                <a:cs typeface="Calibri"/>
              </a:rPr>
              <a:t>Differential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155775" y="1240340"/>
            <a:ext cx="9607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0" b="1">
                <a:latin typeface="Calibri"/>
                <a:cs typeface="Calibri"/>
              </a:rPr>
              <a:t>E</a:t>
            </a:r>
            <a:r>
              <a:rPr dirty="0" sz="1800" spc="-5" b="1">
                <a:latin typeface="Calibri"/>
                <a:cs typeface="Calibri"/>
              </a:rPr>
              <a:t>qu</a:t>
            </a:r>
            <a:r>
              <a:rPr dirty="0" sz="1800" spc="-20" b="1">
                <a:latin typeface="Calibri"/>
                <a:cs typeface="Calibri"/>
              </a:rPr>
              <a:t>a</a:t>
            </a:r>
            <a:r>
              <a:rPr dirty="0" sz="1800" spc="-5" b="1">
                <a:latin typeface="Calibri"/>
                <a:cs typeface="Calibri"/>
              </a:rPr>
              <a:t>tions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215275" y="887400"/>
            <a:ext cx="1867535" cy="598170"/>
          </a:xfrm>
          <a:custGeom>
            <a:avLst/>
            <a:gdLst/>
            <a:ahLst/>
            <a:cxnLst/>
            <a:rect l="l" t="t" r="r" b="b"/>
            <a:pathLst>
              <a:path w="1867535" h="598169">
                <a:moveTo>
                  <a:pt x="0" y="0"/>
                </a:moveTo>
                <a:lnTo>
                  <a:pt x="1867499" y="0"/>
                </a:lnTo>
                <a:lnTo>
                  <a:pt x="1867499" y="597899"/>
                </a:lnTo>
                <a:lnTo>
                  <a:pt x="0" y="59789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3415029" y="890185"/>
            <a:ext cx="14662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5" b="1">
                <a:latin typeface="Calibri"/>
                <a:cs typeface="Calibri"/>
              </a:rPr>
              <a:t>Vector</a:t>
            </a:r>
            <a:r>
              <a:rPr dirty="0" sz="1800" spc="-45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Analysis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371664" y="1164506"/>
            <a:ext cx="15519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Calibri"/>
                <a:cs typeface="Calibri"/>
              </a:rPr>
              <a:t>+</a:t>
            </a:r>
            <a:r>
              <a:rPr dirty="0" sz="1800" spc="-35" b="1">
                <a:latin typeface="Calibri"/>
                <a:cs typeface="Calibri"/>
              </a:rPr>
              <a:t> </a:t>
            </a:r>
            <a:r>
              <a:rPr dirty="0" sz="1800" spc="-5" b="1">
                <a:latin typeface="Calibri"/>
                <a:cs typeface="Calibri"/>
              </a:rPr>
              <a:t>Linear</a:t>
            </a:r>
            <a:r>
              <a:rPr dirty="0" sz="1800" spc="-35" b="1">
                <a:latin typeface="Calibri"/>
                <a:cs typeface="Calibri"/>
              </a:rPr>
              <a:t> </a:t>
            </a:r>
            <a:r>
              <a:rPr dirty="0" sz="1800" spc="-15" b="1">
                <a:latin typeface="Calibri"/>
                <a:cs typeface="Calibri"/>
              </a:rPr>
              <a:t>Algebra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947605" y="207539"/>
            <a:ext cx="1077595" cy="535940"/>
          </a:xfrm>
          <a:prstGeom prst="rect">
            <a:avLst/>
          </a:prstGeom>
          <a:ln w="19049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25730">
              <a:lnSpc>
                <a:spcPts val="2035"/>
              </a:lnSpc>
            </a:pPr>
            <a:r>
              <a:rPr dirty="0" sz="1800" spc="-10" b="1">
                <a:latin typeface="Calibri"/>
                <a:cs typeface="Calibri"/>
              </a:rPr>
              <a:t>Complex</a:t>
            </a:r>
            <a:endParaRPr sz="1800">
              <a:latin typeface="Calibri"/>
              <a:cs typeface="Calibri"/>
            </a:endParaRPr>
          </a:p>
          <a:p>
            <a:pPr marL="148590">
              <a:lnSpc>
                <a:spcPct val="100000"/>
              </a:lnSpc>
            </a:pPr>
            <a:r>
              <a:rPr dirty="0" sz="1800" spc="-20" b="1">
                <a:latin typeface="Calibri"/>
                <a:cs typeface="Calibri"/>
              </a:rPr>
              <a:t>Variable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5008609" y="1775329"/>
            <a:ext cx="1115060" cy="530860"/>
          </a:xfrm>
          <a:custGeom>
            <a:avLst/>
            <a:gdLst/>
            <a:ahLst/>
            <a:cxnLst/>
            <a:rect l="l" t="t" r="r" b="b"/>
            <a:pathLst>
              <a:path w="1115060" h="530860">
                <a:moveTo>
                  <a:pt x="0" y="0"/>
                </a:moveTo>
                <a:lnTo>
                  <a:pt x="1114748" y="0"/>
                </a:lnTo>
                <a:lnTo>
                  <a:pt x="1114748" y="530839"/>
                </a:lnTo>
                <a:lnTo>
                  <a:pt x="0" y="53083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5092455" y="1744584"/>
            <a:ext cx="944244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5725" marR="5080" indent="-7366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Calibri"/>
                <a:cs typeface="Calibri"/>
              </a:rPr>
              <a:t>Harmonic  </a:t>
            </a:r>
            <a:r>
              <a:rPr dirty="0" sz="1800" spc="-10" b="1">
                <a:latin typeface="Calibri"/>
                <a:cs typeface="Calibri"/>
              </a:rPr>
              <a:t>Analysis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852610" y="2300873"/>
            <a:ext cx="1027430" cy="299085"/>
          </a:xfrm>
          <a:custGeom>
            <a:avLst/>
            <a:gdLst/>
            <a:ahLst/>
            <a:cxnLst/>
            <a:rect l="l" t="t" r="r" b="b"/>
            <a:pathLst>
              <a:path w="1027429" h="299085">
                <a:moveTo>
                  <a:pt x="0" y="0"/>
                </a:moveTo>
                <a:lnTo>
                  <a:pt x="1027218" y="0"/>
                </a:lnTo>
                <a:lnTo>
                  <a:pt x="1027218" y="298922"/>
                </a:lnTo>
                <a:lnTo>
                  <a:pt x="0" y="298922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2932485" y="2291331"/>
            <a:ext cx="8667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Calibri"/>
                <a:cs typeface="Calibri"/>
              </a:rPr>
              <a:t>S</a:t>
            </a:r>
            <a:r>
              <a:rPr dirty="0" sz="1800" spc="-20" b="1">
                <a:latin typeface="Calibri"/>
                <a:cs typeface="Calibri"/>
              </a:rPr>
              <a:t>ta</a:t>
            </a:r>
            <a:r>
              <a:rPr dirty="0" sz="1800" spc="-5" b="1">
                <a:latin typeface="Calibri"/>
                <a:cs typeface="Calibri"/>
              </a:rPr>
              <a:t>ti</a:t>
            </a:r>
            <a:r>
              <a:rPr dirty="0" sz="1800" spc="-25" b="1">
                <a:latin typeface="Calibri"/>
                <a:cs typeface="Calibri"/>
              </a:rPr>
              <a:t>s</a:t>
            </a:r>
            <a:r>
              <a:rPr dirty="0" sz="1800" spc="-5" b="1">
                <a:latin typeface="Calibri"/>
                <a:cs typeface="Calibri"/>
              </a:rPr>
              <a:t>tics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721249" y="803275"/>
            <a:ext cx="1238250" cy="524510"/>
          </a:xfrm>
          <a:prstGeom prst="rect">
            <a:avLst/>
          </a:prstGeom>
          <a:ln w="19049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216535">
              <a:lnSpc>
                <a:spcPts val="1995"/>
              </a:lnSpc>
            </a:pPr>
            <a:r>
              <a:rPr dirty="0" sz="1800" spc="-5" b="1">
                <a:latin typeface="Calibri"/>
                <a:cs typeface="Calibri"/>
              </a:rPr>
              <a:t>Queuing</a:t>
            </a:r>
            <a:endParaRPr sz="1800">
              <a:latin typeface="Calibri"/>
              <a:cs typeface="Calibri"/>
            </a:endParaRPr>
          </a:p>
          <a:p>
            <a:pPr marL="286385">
              <a:lnSpc>
                <a:spcPts val="2135"/>
              </a:lnSpc>
            </a:pPr>
            <a:r>
              <a:rPr dirty="0" sz="1800" spc="-5" b="1">
                <a:latin typeface="Calibri"/>
                <a:cs typeface="Calibri"/>
              </a:rPr>
              <a:t>Theory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152475" y="214799"/>
            <a:ext cx="1203960" cy="521334"/>
          </a:xfrm>
          <a:prstGeom prst="rect">
            <a:avLst/>
          </a:prstGeom>
          <a:ln w="19049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13664">
              <a:lnSpc>
                <a:spcPts val="1980"/>
              </a:lnSpc>
            </a:pPr>
            <a:r>
              <a:rPr dirty="0" sz="1800" spc="-10" b="1">
                <a:latin typeface="Calibri"/>
                <a:cs typeface="Calibri"/>
              </a:rPr>
              <a:t>Numerical</a:t>
            </a:r>
            <a:endParaRPr sz="1800">
              <a:latin typeface="Calibri"/>
              <a:cs typeface="Calibri"/>
            </a:endParaRPr>
          </a:p>
          <a:p>
            <a:pPr marL="175260">
              <a:lnSpc>
                <a:spcPts val="2125"/>
              </a:lnSpc>
            </a:pPr>
            <a:r>
              <a:rPr dirty="0" sz="1800" spc="-10" b="1">
                <a:latin typeface="Calibri"/>
                <a:cs typeface="Calibri"/>
              </a:rPr>
              <a:t>Methods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8431793" y="269857"/>
            <a:ext cx="3052445" cy="299085"/>
          </a:xfrm>
          <a:prstGeom prst="rect">
            <a:avLst/>
          </a:prstGeom>
          <a:ln w="19049">
            <a:solidFill>
              <a:srgbClr val="000000"/>
            </a:solidFill>
          </a:ln>
        </p:spPr>
        <p:txBody>
          <a:bodyPr wrap="square" lIns="0" tIns="3175" rIns="0" bIns="0" rtlCol="0" vert="horz">
            <a:spAutoFit/>
          </a:bodyPr>
          <a:lstStyle/>
          <a:p>
            <a:pPr marL="113664">
              <a:lnSpc>
                <a:spcPct val="100000"/>
              </a:lnSpc>
              <a:spcBef>
                <a:spcPts val="25"/>
              </a:spcBef>
            </a:pPr>
            <a:r>
              <a:rPr dirty="0" sz="1800" spc="-10" b="1">
                <a:solidFill>
                  <a:srgbClr val="FF0000"/>
                </a:solidFill>
                <a:latin typeface="Calibri"/>
                <a:cs typeface="Calibri"/>
              </a:rPr>
              <a:t>Theoretical</a:t>
            </a:r>
            <a:r>
              <a:rPr dirty="0" sz="1800" spc="-2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FF0000"/>
                </a:solidFill>
                <a:latin typeface="Calibri"/>
                <a:cs typeface="Calibri"/>
              </a:rPr>
              <a:t>Computer</a:t>
            </a:r>
            <a:r>
              <a:rPr dirty="0" sz="1800" spc="-2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solidFill>
                  <a:srgbClr val="FF0000"/>
                </a:solidFill>
                <a:latin typeface="Calibri"/>
                <a:cs typeface="Calibri"/>
              </a:rPr>
              <a:t>Science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7379340" y="1785273"/>
            <a:ext cx="1142365" cy="299085"/>
          </a:xfrm>
          <a:custGeom>
            <a:avLst/>
            <a:gdLst/>
            <a:ahLst/>
            <a:cxnLst/>
            <a:rect l="l" t="t" r="r" b="b"/>
            <a:pathLst>
              <a:path w="1142365" h="299085">
                <a:moveTo>
                  <a:pt x="0" y="0"/>
                </a:moveTo>
                <a:lnTo>
                  <a:pt x="1141860" y="0"/>
                </a:lnTo>
                <a:lnTo>
                  <a:pt x="1141860" y="298922"/>
                </a:lnTo>
                <a:lnTo>
                  <a:pt x="0" y="298922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7511178" y="1775730"/>
            <a:ext cx="8769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5">
                <a:latin typeface="Calibri"/>
                <a:cs typeface="Calibri"/>
              </a:rPr>
              <a:t>R</a:t>
            </a:r>
            <a:r>
              <a:rPr dirty="0" sz="1800" spc="-5">
                <a:latin typeface="Calibri"/>
                <a:cs typeface="Calibri"/>
              </a:rPr>
              <a:t>el</a:t>
            </a:r>
            <a:r>
              <a:rPr dirty="0" sz="1800" spc="-20">
                <a:latin typeface="Calibri"/>
                <a:cs typeface="Calibri"/>
              </a:rPr>
              <a:t>a</a:t>
            </a:r>
            <a:r>
              <a:rPr dirty="0" sz="1800" spc="-5">
                <a:latin typeface="Calibri"/>
                <a:cs typeface="Calibri"/>
              </a:rPr>
              <a:t>tions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6433777" y="1785273"/>
            <a:ext cx="887094" cy="535940"/>
          </a:xfrm>
          <a:custGeom>
            <a:avLst/>
            <a:gdLst/>
            <a:ahLst/>
            <a:cxnLst/>
            <a:rect l="l" t="t" r="r" b="b"/>
            <a:pathLst>
              <a:path w="887095" h="535939">
                <a:moveTo>
                  <a:pt x="0" y="0"/>
                </a:moveTo>
                <a:lnTo>
                  <a:pt x="886869" y="0"/>
                </a:lnTo>
                <a:lnTo>
                  <a:pt x="886869" y="535414"/>
                </a:lnTo>
                <a:lnTo>
                  <a:pt x="0" y="535414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/>
          <p:nvPr/>
        </p:nvSpPr>
        <p:spPr>
          <a:xfrm>
            <a:off x="6539471" y="1756816"/>
            <a:ext cx="67500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40005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Graph </a:t>
            </a:r>
            <a:r>
              <a:rPr dirty="0" sz="1800" spc="-39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Theo</a:t>
            </a:r>
            <a:r>
              <a:rPr dirty="0" sz="1800" spc="5">
                <a:latin typeface="Calibri"/>
                <a:cs typeface="Calibri"/>
              </a:rPr>
              <a:t>r</a:t>
            </a:r>
            <a:r>
              <a:rPr dirty="0" sz="1800">
                <a:latin typeface="Calibri"/>
                <a:cs typeface="Calibri"/>
              </a:rPr>
              <a:t>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8574907" y="1787605"/>
            <a:ext cx="960755" cy="535940"/>
          </a:xfrm>
          <a:custGeom>
            <a:avLst/>
            <a:gdLst/>
            <a:ahLst/>
            <a:cxnLst/>
            <a:rect l="l" t="t" r="r" b="b"/>
            <a:pathLst>
              <a:path w="960754" h="535939">
                <a:moveTo>
                  <a:pt x="0" y="0"/>
                </a:moveTo>
                <a:lnTo>
                  <a:pt x="960685" y="0"/>
                </a:lnTo>
                <a:lnTo>
                  <a:pt x="960685" y="535414"/>
                </a:lnTo>
                <a:lnTo>
                  <a:pt x="0" y="535414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 txBox="1"/>
          <p:nvPr/>
        </p:nvSpPr>
        <p:spPr>
          <a:xfrm>
            <a:off x="8660638" y="1759148"/>
            <a:ext cx="78803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9215" marR="5080" indent="-5715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</a:rPr>
              <a:t>Number  </a:t>
            </a:r>
            <a:r>
              <a:rPr dirty="0" sz="1800" spc="-5">
                <a:latin typeface="Calibri"/>
                <a:cs typeface="Calibri"/>
              </a:rPr>
              <a:t>Theory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6330624" y="559255"/>
            <a:ext cx="5776595" cy="4970780"/>
            <a:chOff x="6330624" y="559255"/>
            <a:chExt cx="5776595" cy="4970780"/>
          </a:xfrm>
        </p:grpSpPr>
        <p:sp>
          <p:nvSpPr>
            <p:cNvPr id="47" name="object 47"/>
            <p:cNvSpPr/>
            <p:nvPr/>
          </p:nvSpPr>
          <p:spPr>
            <a:xfrm>
              <a:off x="10809065" y="1640582"/>
              <a:ext cx="567690" cy="3146425"/>
            </a:xfrm>
            <a:custGeom>
              <a:avLst/>
              <a:gdLst/>
              <a:ahLst/>
              <a:cxnLst/>
              <a:rect l="l" t="t" r="r" b="b"/>
              <a:pathLst>
                <a:path w="567690" h="3146425">
                  <a:moveTo>
                    <a:pt x="567120" y="0"/>
                  </a:moveTo>
                  <a:lnTo>
                    <a:pt x="0" y="3145813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8" name="object 4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768573" y="4771287"/>
              <a:ext cx="80982" cy="109711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10033102" y="2312922"/>
              <a:ext cx="182245" cy="1224280"/>
            </a:xfrm>
            <a:custGeom>
              <a:avLst/>
              <a:gdLst/>
              <a:ahLst/>
              <a:cxnLst/>
              <a:rect l="l" t="t" r="r" b="b"/>
              <a:pathLst>
                <a:path w="182245" h="1224279">
                  <a:moveTo>
                    <a:pt x="181806" y="0"/>
                  </a:moveTo>
                  <a:lnTo>
                    <a:pt x="0" y="122404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0" name="object 5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92452" y="3522815"/>
              <a:ext cx="81298" cy="109185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6340149" y="1327675"/>
              <a:ext cx="60960" cy="2197735"/>
            </a:xfrm>
            <a:custGeom>
              <a:avLst/>
              <a:gdLst/>
              <a:ahLst/>
              <a:cxnLst/>
              <a:rect l="l" t="t" r="r" b="b"/>
              <a:pathLst>
                <a:path w="60960" h="2197735">
                  <a:moveTo>
                    <a:pt x="0" y="0"/>
                  </a:moveTo>
                  <a:lnTo>
                    <a:pt x="60741" y="2197243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2" name="object 5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59912" y="3514524"/>
              <a:ext cx="81956" cy="106336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9055250" y="2323020"/>
              <a:ext cx="176530" cy="3111500"/>
            </a:xfrm>
            <a:custGeom>
              <a:avLst/>
              <a:gdLst/>
              <a:ahLst/>
              <a:cxnLst/>
              <a:rect l="l" t="t" r="r" b="b"/>
              <a:pathLst>
                <a:path w="176529" h="3111500">
                  <a:moveTo>
                    <a:pt x="0" y="0"/>
                  </a:moveTo>
                  <a:lnTo>
                    <a:pt x="175946" y="3111182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4" name="object 5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190256" y="5422900"/>
              <a:ext cx="81880" cy="107139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8374180" y="568780"/>
              <a:ext cx="1584325" cy="432434"/>
            </a:xfrm>
            <a:custGeom>
              <a:avLst/>
              <a:gdLst/>
              <a:ahLst/>
              <a:cxnLst/>
              <a:rect l="l" t="t" r="r" b="b"/>
              <a:pathLst>
                <a:path w="1584325" h="432434">
                  <a:moveTo>
                    <a:pt x="1583831" y="0"/>
                  </a:moveTo>
                  <a:lnTo>
                    <a:pt x="0" y="432209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6" name="object 5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281254" y="961108"/>
              <a:ext cx="110733" cy="79761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9958012" y="568780"/>
              <a:ext cx="1311275" cy="496570"/>
            </a:xfrm>
            <a:custGeom>
              <a:avLst/>
              <a:gdLst/>
              <a:ahLst/>
              <a:cxnLst/>
              <a:rect l="l" t="t" r="r" b="b"/>
              <a:pathLst>
                <a:path w="1311275" h="496569">
                  <a:moveTo>
                    <a:pt x="0" y="0"/>
                  </a:moveTo>
                  <a:lnTo>
                    <a:pt x="1311192" y="495961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8" name="object 5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248547" y="1025786"/>
              <a:ext cx="111041" cy="79065"/>
            </a:xfrm>
            <a:prstGeom prst="rect">
              <a:avLst/>
            </a:prstGeom>
          </p:spPr>
        </p:pic>
        <p:sp>
          <p:nvSpPr>
            <p:cNvPr id="59" name="object 59"/>
            <p:cNvSpPr/>
            <p:nvPr/>
          </p:nvSpPr>
          <p:spPr>
            <a:xfrm>
              <a:off x="10655022" y="1105166"/>
              <a:ext cx="1442720" cy="535940"/>
            </a:xfrm>
            <a:custGeom>
              <a:avLst/>
              <a:gdLst/>
              <a:ahLst/>
              <a:cxnLst/>
              <a:rect l="l" t="t" r="r" b="b"/>
              <a:pathLst>
                <a:path w="1442720" h="535939">
                  <a:moveTo>
                    <a:pt x="0" y="0"/>
                  </a:moveTo>
                  <a:lnTo>
                    <a:pt x="1442327" y="0"/>
                  </a:lnTo>
                  <a:lnTo>
                    <a:pt x="1442327" y="535414"/>
                  </a:lnTo>
                  <a:lnTo>
                    <a:pt x="0" y="535414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0" name="object 60"/>
          <p:cNvSpPr txBox="1"/>
          <p:nvPr/>
        </p:nvSpPr>
        <p:spPr>
          <a:xfrm>
            <a:off x="10741533" y="1076710"/>
            <a:ext cx="126873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65735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Calibri"/>
                <a:cs typeface="Calibri"/>
              </a:rPr>
              <a:t>Theory of </a:t>
            </a:r>
            <a:r>
              <a:rPr dirty="0" sz="1800" b="1">
                <a:latin typeface="Calibri"/>
                <a:cs typeface="Calibri"/>
              </a:rPr>
              <a:t> </a:t>
            </a:r>
            <a:r>
              <a:rPr dirty="0" sz="1800" spc="-5" b="1">
                <a:latin typeface="Calibri"/>
                <a:cs typeface="Calibri"/>
              </a:rPr>
              <a:t>Compu</a:t>
            </a:r>
            <a:r>
              <a:rPr dirty="0" sz="1800" spc="-20" b="1">
                <a:latin typeface="Calibri"/>
                <a:cs typeface="Calibri"/>
              </a:rPr>
              <a:t>ta</a:t>
            </a:r>
            <a:r>
              <a:rPr dirty="0" sz="1800" spc="-5" b="1">
                <a:latin typeface="Calibri"/>
                <a:cs typeface="Calibri"/>
              </a:rPr>
              <a:t>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9595968" y="1777507"/>
            <a:ext cx="1238250" cy="535940"/>
          </a:xfrm>
          <a:custGeom>
            <a:avLst/>
            <a:gdLst/>
            <a:ahLst/>
            <a:cxnLst/>
            <a:rect l="l" t="t" r="r" b="b"/>
            <a:pathLst>
              <a:path w="1238250" h="535939">
                <a:moveTo>
                  <a:pt x="0" y="0"/>
                </a:moveTo>
                <a:lnTo>
                  <a:pt x="1237880" y="0"/>
                </a:lnTo>
                <a:lnTo>
                  <a:pt x="1237880" y="535414"/>
                </a:lnTo>
                <a:lnTo>
                  <a:pt x="0" y="535414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 txBox="1"/>
          <p:nvPr/>
        </p:nvSpPr>
        <p:spPr>
          <a:xfrm>
            <a:off x="9683450" y="1749051"/>
            <a:ext cx="106235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266065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Proof 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60">
                <a:latin typeface="Calibri"/>
                <a:cs typeface="Calibri"/>
              </a:rPr>
              <a:t>T</a:t>
            </a:r>
            <a:r>
              <a:rPr dirty="0" sz="1800" spc="-5">
                <a:latin typeface="Calibri"/>
                <a:cs typeface="Calibri"/>
              </a:rPr>
              <a:t>echniques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7108110" y="1030979"/>
            <a:ext cx="2312035" cy="299085"/>
          </a:xfrm>
          <a:prstGeom prst="rect">
            <a:avLst/>
          </a:prstGeom>
          <a:ln w="19049">
            <a:solidFill>
              <a:srgbClr val="000000"/>
            </a:solidFill>
          </a:ln>
        </p:spPr>
        <p:txBody>
          <a:bodyPr wrap="square" lIns="0" tIns="3175" rIns="0" bIns="0" rtlCol="0" vert="horz">
            <a:spAutoFit/>
          </a:bodyPr>
          <a:lstStyle/>
          <a:p>
            <a:pPr marL="120650">
              <a:lnSpc>
                <a:spcPct val="100000"/>
              </a:lnSpc>
              <a:spcBef>
                <a:spcPts val="25"/>
              </a:spcBef>
            </a:pPr>
            <a:r>
              <a:rPr dirty="0" sz="1800" spc="-15" b="1">
                <a:latin typeface="Calibri"/>
                <a:cs typeface="Calibri"/>
              </a:rPr>
              <a:t>Discrete</a:t>
            </a:r>
            <a:r>
              <a:rPr dirty="0" sz="1800" spc="-20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Mathematics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545382" y="733515"/>
            <a:ext cx="10840720" cy="4812665"/>
            <a:chOff x="545382" y="733515"/>
            <a:chExt cx="10840720" cy="4812665"/>
          </a:xfrm>
        </p:grpSpPr>
        <p:sp>
          <p:nvSpPr>
            <p:cNvPr id="65" name="object 65"/>
            <p:cNvSpPr/>
            <p:nvPr/>
          </p:nvSpPr>
          <p:spPr>
            <a:xfrm>
              <a:off x="8263867" y="1329902"/>
              <a:ext cx="692785" cy="400685"/>
            </a:xfrm>
            <a:custGeom>
              <a:avLst/>
              <a:gdLst/>
              <a:ahLst/>
              <a:cxnLst/>
              <a:rect l="l" t="t" r="r" b="b"/>
              <a:pathLst>
                <a:path w="692784" h="400685">
                  <a:moveTo>
                    <a:pt x="0" y="0"/>
                  </a:moveTo>
                  <a:lnTo>
                    <a:pt x="692460" y="400566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6" name="object 6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931047" y="1693707"/>
              <a:ext cx="109638" cy="89574"/>
            </a:xfrm>
            <a:prstGeom prst="rect">
              <a:avLst/>
            </a:prstGeom>
          </p:spPr>
        </p:pic>
        <p:sp>
          <p:nvSpPr>
            <p:cNvPr id="67" name="object 67"/>
            <p:cNvSpPr/>
            <p:nvPr/>
          </p:nvSpPr>
          <p:spPr>
            <a:xfrm>
              <a:off x="8263867" y="1329902"/>
              <a:ext cx="1839595" cy="422275"/>
            </a:xfrm>
            <a:custGeom>
              <a:avLst/>
              <a:gdLst/>
              <a:ahLst/>
              <a:cxnLst/>
              <a:rect l="l" t="t" r="r" b="b"/>
              <a:pathLst>
                <a:path w="1839595" h="422275">
                  <a:moveTo>
                    <a:pt x="0" y="0"/>
                  </a:moveTo>
                  <a:lnTo>
                    <a:pt x="1839494" y="422039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8" name="object 6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086799" y="1711748"/>
              <a:ext cx="110348" cy="80387"/>
            </a:xfrm>
            <a:prstGeom prst="rect">
              <a:avLst/>
            </a:prstGeom>
          </p:spPr>
        </p:pic>
        <p:sp>
          <p:nvSpPr>
            <p:cNvPr id="69" name="object 69"/>
            <p:cNvSpPr/>
            <p:nvPr/>
          </p:nvSpPr>
          <p:spPr>
            <a:xfrm>
              <a:off x="10271602" y="1640582"/>
              <a:ext cx="1104900" cy="1932939"/>
            </a:xfrm>
            <a:custGeom>
              <a:avLst/>
              <a:gdLst/>
              <a:ahLst/>
              <a:cxnLst/>
              <a:rect l="l" t="t" r="r" b="b"/>
              <a:pathLst>
                <a:path w="1104900" h="1932939">
                  <a:moveTo>
                    <a:pt x="1104583" y="0"/>
                  </a:moveTo>
                  <a:lnTo>
                    <a:pt x="0" y="1932664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0" name="object 7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219180" y="3548107"/>
              <a:ext cx="89265" cy="109720"/>
            </a:xfrm>
            <a:prstGeom prst="rect">
              <a:avLst/>
            </a:prstGeom>
          </p:spPr>
        </p:pic>
        <p:sp>
          <p:nvSpPr>
            <p:cNvPr id="71" name="object 71"/>
            <p:cNvSpPr/>
            <p:nvPr/>
          </p:nvSpPr>
          <p:spPr>
            <a:xfrm>
              <a:off x="8015179" y="1329902"/>
              <a:ext cx="248920" cy="361315"/>
            </a:xfrm>
            <a:custGeom>
              <a:avLst/>
              <a:gdLst/>
              <a:ahLst/>
              <a:cxnLst/>
              <a:rect l="l" t="t" r="r" b="b"/>
              <a:pathLst>
                <a:path w="248920" h="361314">
                  <a:moveTo>
                    <a:pt x="248687" y="0"/>
                  </a:moveTo>
                  <a:lnTo>
                    <a:pt x="0" y="361251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2" name="object 7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956633" y="1663786"/>
              <a:ext cx="93988" cy="108100"/>
            </a:xfrm>
            <a:prstGeom prst="rect">
              <a:avLst/>
            </a:prstGeom>
          </p:spPr>
        </p:pic>
        <p:sp>
          <p:nvSpPr>
            <p:cNvPr id="73" name="object 73"/>
            <p:cNvSpPr/>
            <p:nvPr/>
          </p:nvSpPr>
          <p:spPr>
            <a:xfrm>
              <a:off x="7794865" y="2084196"/>
              <a:ext cx="155575" cy="1437005"/>
            </a:xfrm>
            <a:custGeom>
              <a:avLst/>
              <a:gdLst/>
              <a:ahLst/>
              <a:cxnLst/>
              <a:rect l="l" t="t" r="r" b="b"/>
              <a:pathLst>
                <a:path w="155575" h="1437004">
                  <a:moveTo>
                    <a:pt x="155405" y="0"/>
                  </a:moveTo>
                  <a:lnTo>
                    <a:pt x="0" y="1436463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4" name="object 7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754056" y="3507749"/>
              <a:ext cx="81615" cy="108383"/>
            </a:xfrm>
            <a:prstGeom prst="rect">
              <a:avLst/>
            </a:prstGeom>
          </p:spPr>
        </p:pic>
        <p:sp>
          <p:nvSpPr>
            <p:cNvPr id="75" name="object 75"/>
            <p:cNvSpPr/>
            <p:nvPr/>
          </p:nvSpPr>
          <p:spPr>
            <a:xfrm>
              <a:off x="6985860" y="1329902"/>
              <a:ext cx="1278255" cy="419734"/>
            </a:xfrm>
            <a:custGeom>
              <a:avLst/>
              <a:gdLst/>
              <a:ahLst/>
              <a:cxnLst/>
              <a:rect l="l" t="t" r="r" b="b"/>
              <a:pathLst>
                <a:path w="1278254" h="419735">
                  <a:moveTo>
                    <a:pt x="1278007" y="0"/>
                  </a:moveTo>
                  <a:lnTo>
                    <a:pt x="0" y="419734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6" name="object 7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894200" y="1710217"/>
              <a:ext cx="111003" cy="78838"/>
            </a:xfrm>
            <a:prstGeom prst="rect">
              <a:avLst/>
            </a:prstGeom>
          </p:spPr>
        </p:pic>
        <p:sp>
          <p:nvSpPr>
            <p:cNvPr id="77" name="object 77"/>
            <p:cNvSpPr/>
            <p:nvPr/>
          </p:nvSpPr>
          <p:spPr>
            <a:xfrm>
              <a:off x="6557098" y="2320687"/>
              <a:ext cx="320675" cy="1203325"/>
            </a:xfrm>
            <a:custGeom>
              <a:avLst/>
              <a:gdLst/>
              <a:ahLst/>
              <a:cxnLst/>
              <a:rect l="l" t="t" r="r" b="b"/>
              <a:pathLst>
                <a:path w="320675" h="1203325">
                  <a:moveTo>
                    <a:pt x="320113" y="0"/>
                  </a:moveTo>
                  <a:lnTo>
                    <a:pt x="0" y="1203241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8" name="object 7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517165" y="3506315"/>
              <a:ext cx="79865" cy="110684"/>
            </a:xfrm>
            <a:prstGeom prst="rect">
              <a:avLst/>
            </a:prstGeom>
          </p:spPr>
        </p:pic>
        <p:sp>
          <p:nvSpPr>
            <p:cNvPr id="79" name="object 79"/>
            <p:cNvSpPr/>
            <p:nvPr/>
          </p:nvSpPr>
          <p:spPr>
            <a:xfrm>
              <a:off x="4537917" y="743040"/>
              <a:ext cx="948690" cy="3529329"/>
            </a:xfrm>
            <a:custGeom>
              <a:avLst/>
              <a:gdLst/>
              <a:ahLst/>
              <a:cxnLst/>
              <a:rect l="l" t="t" r="r" b="b"/>
              <a:pathLst>
                <a:path w="948689" h="3529329">
                  <a:moveTo>
                    <a:pt x="948338" y="0"/>
                  </a:moveTo>
                  <a:lnTo>
                    <a:pt x="0" y="3529215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0" name="object 8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498004" y="4254565"/>
              <a:ext cx="79824" cy="110704"/>
            </a:xfrm>
            <a:prstGeom prst="rect">
              <a:avLst/>
            </a:prstGeom>
          </p:spPr>
        </p:pic>
        <p:sp>
          <p:nvSpPr>
            <p:cNvPr id="81" name="object 81"/>
            <p:cNvSpPr/>
            <p:nvPr/>
          </p:nvSpPr>
          <p:spPr>
            <a:xfrm>
              <a:off x="2971148" y="1485299"/>
              <a:ext cx="1177925" cy="3955415"/>
            </a:xfrm>
            <a:custGeom>
              <a:avLst/>
              <a:gdLst/>
              <a:ahLst/>
              <a:cxnLst/>
              <a:rect l="l" t="t" r="r" b="b"/>
              <a:pathLst>
                <a:path w="1177925" h="3955415">
                  <a:moveTo>
                    <a:pt x="1177876" y="0"/>
                  </a:moveTo>
                  <a:lnTo>
                    <a:pt x="0" y="3955154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2" name="object 8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931466" y="5421948"/>
              <a:ext cx="79363" cy="110885"/>
            </a:xfrm>
            <a:prstGeom prst="rect">
              <a:avLst/>
            </a:prstGeom>
          </p:spPr>
        </p:pic>
        <p:sp>
          <p:nvSpPr>
            <p:cNvPr id="83" name="object 83"/>
            <p:cNvSpPr/>
            <p:nvPr/>
          </p:nvSpPr>
          <p:spPr>
            <a:xfrm>
              <a:off x="2397641" y="2599797"/>
              <a:ext cx="969010" cy="1320165"/>
            </a:xfrm>
            <a:custGeom>
              <a:avLst/>
              <a:gdLst/>
              <a:ahLst/>
              <a:cxnLst/>
              <a:rect l="l" t="t" r="r" b="b"/>
              <a:pathLst>
                <a:path w="969010" h="1320164">
                  <a:moveTo>
                    <a:pt x="968578" y="0"/>
                  </a:moveTo>
                  <a:lnTo>
                    <a:pt x="0" y="1319948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4" name="object 8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336971" y="3891604"/>
              <a:ext cx="95563" cy="107364"/>
            </a:xfrm>
            <a:prstGeom prst="rect">
              <a:avLst/>
            </a:prstGeom>
          </p:spPr>
        </p:pic>
        <p:sp>
          <p:nvSpPr>
            <p:cNvPr id="85" name="object 85"/>
            <p:cNvSpPr/>
            <p:nvPr/>
          </p:nvSpPr>
          <p:spPr>
            <a:xfrm>
              <a:off x="2035486" y="2154143"/>
              <a:ext cx="132080" cy="1744345"/>
            </a:xfrm>
            <a:custGeom>
              <a:avLst/>
              <a:gdLst/>
              <a:ahLst/>
              <a:cxnLst/>
              <a:rect l="l" t="t" r="r" b="b"/>
              <a:pathLst>
                <a:path w="132080" h="1744345">
                  <a:moveTo>
                    <a:pt x="0" y="0"/>
                  </a:moveTo>
                  <a:lnTo>
                    <a:pt x="131505" y="1743923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6" name="object 8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126089" y="3886175"/>
              <a:ext cx="81802" cy="107621"/>
            </a:xfrm>
            <a:prstGeom prst="rect">
              <a:avLst/>
            </a:prstGeom>
          </p:spPr>
        </p:pic>
        <p:sp>
          <p:nvSpPr>
            <p:cNvPr id="87" name="object 87"/>
            <p:cNvSpPr/>
            <p:nvPr/>
          </p:nvSpPr>
          <p:spPr>
            <a:xfrm>
              <a:off x="2330084" y="4528692"/>
              <a:ext cx="380365" cy="914400"/>
            </a:xfrm>
            <a:custGeom>
              <a:avLst/>
              <a:gdLst/>
              <a:ahLst/>
              <a:cxnLst/>
              <a:rect l="l" t="t" r="r" b="b"/>
              <a:pathLst>
                <a:path w="380364" h="914400">
                  <a:moveTo>
                    <a:pt x="0" y="0"/>
                  </a:moveTo>
                  <a:lnTo>
                    <a:pt x="380297" y="914167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8" name="object 88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671805" y="5421248"/>
              <a:ext cx="81307" cy="110955"/>
            </a:xfrm>
            <a:prstGeom prst="rect">
              <a:avLst/>
            </a:prstGeom>
          </p:spPr>
        </p:pic>
        <p:sp>
          <p:nvSpPr>
            <p:cNvPr id="89" name="object 89"/>
            <p:cNvSpPr/>
            <p:nvPr/>
          </p:nvSpPr>
          <p:spPr>
            <a:xfrm>
              <a:off x="4684719" y="2306169"/>
              <a:ext cx="881380" cy="1972310"/>
            </a:xfrm>
            <a:custGeom>
              <a:avLst/>
              <a:gdLst/>
              <a:ahLst/>
              <a:cxnLst/>
              <a:rect l="l" t="t" r="r" b="b"/>
              <a:pathLst>
                <a:path w="881379" h="1972310">
                  <a:moveTo>
                    <a:pt x="881264" y="0"/>
                  </a:moveTo>
                  <a:lnTo>
                    <a:pt x="0" y="1971946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0" name="object 90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639921" y="4255752"/>
              <a:ext cx="83049" cy="110815"/>
            </a:xfrm>
            <a:prstGeom prst="rect">
              <a:avLst/>
            </a:prstGeom>
          </p:spPr>
        </p:pic>
        <p:sp>
          <p:nvSpPr>
            <p:cNvPr id="91" name="object 91"/>
            <p:cNvSpPr/>
            <p:nvPr/>
          </p:nvSpPr>
          <p:spPr>
            <a:xfrm>
              <a:off x="4505444" y="5174882"/>
              <a:ext cx="3175" cy="259715"/>
            </a:xfrm>
            <a:custGeom>
              <a:avLst/>
              <a:gdLst/>
              <a:ahLst/>
              <a:cxnLst/>
              <a:rect l="l" t="t" r="r" b="b"/>
              <a:pathLst>
                <a:path w="3175" h="259714">
                  <a:moveTo>
                    <a:pt x="2914" y="0"/>
                  </a:moveTo>
                  <a:lnTo>
                    <a:pt x="0" y="259207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2" name="object 92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4464455" y="5424211"/>
              <a:ext cx="81976" cy="105848"/>
            </a:xfrm>
            <a:prstGeom prst="rect">
              <a:avLst/>
            </a:prstGeom>
          </p:spPr>
        </p:pic>
        <p:sp>
          <p:nvSpPr>
            <p:cNvPr id="93" name="object 93"/>
            <p:cNvSpPr/>
            <p:nvPr/>
          </p:nvSpPr>
          <p:spPr>
            <a:xfrm>
              <a:off x="3366220" y="2599797"/>
              <a:ext cx="3638550" cy="2765425"/>
            </a:xfrm>
            <a:custGeom>
              <a:avLst/>
              <a:gdLst/>
              <a:ahLst/>
              <a:cxnLst/>
              <a:rect l="l" t="t" r="r" b="b"/>
              <a:pathLst>
                <a:path w="3638550" h="2765425">
                  <a:moveTo>
                    <a:pt x="0" y="0"/>
                  </a:moveTo>
                  <a:lnTo>
                    <a:pt x="3638297" y="2764941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4" name="object 94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975952" y="5330161"/>
              <a:ext cx="106919" cy="96410"/>
            </a:xfrm>
            <a:prstGeom prst="rect">
              <a:avLst/>
            </a:prstGeom>
          </p:spPr>
        </p:pic>
        <p:sp>
          <p:nvSpPr>
            <p:cNvPr id="95" name="object 95"/>
            <p:cNvSpPr/>
            <p:nvPr/>
          </p:nvSpPr>
          <p:spPr>
            <a:xfrm>
              <a:off x="794868" y="1564748"/>
              <a:ext cx="842010" cy="2339975"/>
            </a:xfrm>
            <a:custGeom>
              <a:avLst/>
              <a:gdLst/>
              <a:ahLst/>
              <a:cxnLst/>
              <a:rect l="l" t="t" r="r" b="b"/>
              <a:pathLst>
                <a:path w="842010" h="2339975">
                  <a:moveTo>
                    <a:pt x="841802" y="0"/>
                  </a:moveTo>
                  <a:lnTo>
                    <a:pt x="0" y="2339549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6" name="object 96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55736" y="3884120"/>
              <a:ext cx="78264" cy="111048"/>
            </a:xfrm>
            <a:prstGeom prst="rect">
              <a:avLst/>
            </a:prstGeom>
          </p:spPr>
        </p:pic>
        <p:sp>
          <p:nvSpPr>
            <p:cNvPr id="97" name="object 97"/>
            <p:cNvSpPr/>
            <p:nvPr/>
          </p:nvSpPr>
          <p:spPr>
            <a:xfrm>
              <a:off x="7282543" y="3912703"/>
              <a:ext cx="500380" cy="1414145"/>
            </a:xfrm>
            <a:custGeom>
              <a:avLst/>
              <a:gdLst/>
              <a:ahLst/>
              <a:cxnLst/>
              <a:rect l="l" t="t" r="r" b="b"/>
              <a:pathLst>
                <a:path w="500379" h="1414145">
                  <a:moveTo>
                    <a:pt x="500078" y="0"/>
                  </a:moveTo>
                  <a:lnTo>
                    <a:pt x="0" y="1413544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8" name="object 98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7243355" y="5306228"/>
              <a:ext cx="78376" cy="111045"/>
            </a:xfrm>
            <a:prstGeom prst="rect">
              <a:avLst/>
            </a:prstGeom>
          </p:spPr>
        </p:pic>
        <p:sp>
          <p:nvSpPr>
            <p:cNvPr id="99" name="object 99"/>
            <p:cNvSpPr/>
            <p:nvPr/>
          </p:nvSpPr>
          <p:spPr>
            <a:xfrm>
              <a:off x="1636670" y="779853"/>
              <a:ext cx="677545" cy="180340"/>
            </a:xfrm>
            <a:custGeom>
              <a:avLst/>
              <a:gdLst/>
              <a:ahLst/>
              <a:cxnLst/>
              <a:rect l="l" t="t" r="r" b="b"/>
              <a:pathLst>
                <a:path w="677544" h="180340">
                  <a:moveTo>
                    <a:pt x="0" y="179766"/>
                  </a:moveTo>
                  <a:lnTo>
                    <a:pt x="677027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0" name="object 100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2296098" y="739916"/>
              <a:ext cx="110680" cy="79873"/>
            </a:xfrm>
            <a:prstGeom prst="rect">
              <a:avLst/>
            </a:prstGeom>
          </p:spPr>
        </p:pic>
        <p:sp>
          <p:nvSpPr>
            <p:cNvPr id="101" name="object 101"/>
            <p:cNvSpPr/>
            <p:nvPr/>
          </p:nvSpPr>
          <p:spPr>
            <a:xfrm>
              <a:off x="4149025" y="1485299"/>
              <a:ext cx="308610" cy="2783840"/>
            </a:xfrm>
            <a:custGeom>
              <a:avLst/>
              <a:gdLst/>
              <a:ahLst/>
              <a:cxnLst/>
              <a:rect l="l" t="t" r="r" b="b"/>
              <a:pathLst>
                <a:path w="308610" h="2783840">
                  <a:moveTo>
                    <a:pt x="0" y="0"/>
                  </a:moveTo>
                  <a:lnTo>
                    <a:pt x="308124" y="2783493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2" name="object 102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4416349" y="4255806"/>
              <a:ext cx="81598" cy="108437"/>
            </a:xfrm>
            <a:prstGeom prst="rect">
              <a:avLst/>
            </a:prstGeom>
          </p:spPr>
        </p:pic>
        <p:sp>
          <p:nvSpPr>
            <p:cNvPr id="103" name="object 103"/>
            <p:cNvSpPr/>
            <p:nvPr/>
          </p:nvSpPr>
          <p:spPr>
            <a:xfrm>
              <a:off x="2997558" y="826634"/>
              <a:ext cx="217804" cy="360045"/>
            </a:xfrm>
            <a:custGeom>
              <a:avLst/>
              <a:gdLst/>
              <a:ahLst/>
              <a:cxnLst/>
              <a:rect l="l" t="t" r="r" b="b"/>
              <a:pathLst>
                <a:path w="217805" h="360044">
                  <a:moveTo>
                    <a:pt x="217716" y="359715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4" name="object 104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2943270" y="743150"/>
              <a:ext cx="90732" cy="109301"/>
            </a:xfrm>
            <a:prstGeom prst="rect">
              <a:avLst/>
            </a:prstGeom>
          </p:spPr>
        </p:pic>
        <p:sp>
          <p:nvSpPr>
            <p:cNvPr id="105" name="object 105"/>
            <p:cNvSpPr/>
            <p:nvPr/>
          </p:nvSpPr>
          <p:spPr>
            <a:xfrm>
              <a:off x="2795845" y="842225"/>
              <a:ext cx="570865" cy="1459230"/>
            </a:xfrm>
            <a:custGeom>
              <a:avLst/>
              <a:gdLst/>
              <a:ahLst/>
              <a:cxnLst/>
              <a:rect l="l" t="t" r="r" b="b"/>
              <a:pathLst>
                <a:path w="570864" h="1459230">
                  <a:moveTo>
                    <a:pt x="570374" y="1458648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6" name="object 106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2754837" y="752185"/>
              <a:ext cx="79838" cy="111023"/>
            </a:xfrm>
            <a:prstGeom prst="rect">
              <a:avLst/>
            </a:prstGeom>
          </p:spPr>
        </p:pic>
        <p:sp>
          <p:nvSpPr>
            <p:cNvPr id="107" name="object 107"/>
            <p:cNvSpPr/>
            <p:nvPr/>
          </p:nvSpPr>
          <p:spPr>
            <a:xfrm>
              <a:off x="2035486" y="837774"/>
              <a:ext cx="523240" cy="1038225"/>
            </a:xfrm>
            <a:custGeom>
              <a:avLst/>
              <a:gdLst/>
              <a:ahLst/>
              <a:cxnLst/>
              <a:rect l="l" t="t" r="r" b="b"/>
              <a:pathLst>
                <a:path w="523239" h="1038225">
                  <a:moveTo>
                    <a:pt x="0" y="1037928"/>
                  </a:moveTo>
                  <a:lnTo>
                    <a:pt x="523061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8" name="object 108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2520923" y="751047"/>
              <a:ext cx="86054" cy="110412"/>
            </a:xfrm>
            <a:prstGeom prst="rect">
              <a:avLst/>
            </a:prstGeom>
          </p:spPr>
        </p:pic>
        <p:sp>
          <p:nvSpPr>
            <p:cNvPr id="109" name="object 109"/>
            <p:cNvSpPr/>
            <p:nvPr/>
          </p:nvSpPr>
          <p:spPr>
            <a:xfrm>
              <a:off x="586373" y="2531951"/>
              <a:ext cx="0" cy="1365885"/>
            </a:xfrm>
            <a:custGeom>
              <a:avLst/>
              <a:gdLst/>
              <a:ahLst/>
              <a:cxnLst/>
              <a:rect l="l" t="t" r="r" b="b"/>
              <a:pathLst>
                <a:path w="0" h="1365885">
                  <a:moveTo>
                    <a:pt x="0" y="0"/>
                  </a:moveTo>
                  <a:lnTo>
                    <a:pt x="0" y="1365599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0" name="object 110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545382" y="3888026"/>
              <a:ext cx="81980" cy="105500"/>
            </a:xfrm>
            <a:prstGeom prst="rect">
              <a:avLst/>
            </a:prstGeom>
          </p:spPr>
        </p:pic>
        <p:sp>
          <p:nvSpPr>
            <p:cNvPr id="111" name="object 111"/>
            <p:cNvSpPr/>
            <p:nvPr/>
          </p:nvSpPr>
          <p:spPr>
            <a:xfrm>
              <a:off x="6403964" y="4285497"/>
              <a:ext cx="2574290" cy="1214755"/>
            </a:xfrm>
            <a:custGeom>
              <a:avLst/>
              <a:gdLst/>
              <a:ahLst/>
              <a:cxnLst/>
              <a:rect l="l" t="t" r="r" b="b"/>
              <a:pathLst>
                <a:path w="2574290" h="1214754">
                  <a:moveTo>
                    <a:pt x="0" y="0"/>
                  </a:moveTo>
                  <a:lnTo>
                    <a:pt x="2573825" y="1214231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2" name="object 112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8954840" y="5461746"/>
              <a:ext cx="110661" cy="84392"/>
            </a:xfrm>
            <a:prstGeom prst="rect">
              <a:avLst/>
            </a:prstGeom>
          </p:spPr>
        </p:pic>
        <p:sp>
          <p:nvSpPr>
            <p:cNvPr id="113" name="object 113"/>
            <p:cNvSpPr/>
            <p:nvPr/>
          </p:nvSpPr>
          <p:spPr>
            <a:xfrm>
              <a:off x="1272010" y="1485299"/>
              <a:ext cx="2877185" cy="2453005"/>
            </a:xfrm>
            <a:custGeom>
              <a:avLst/>
              <a:gdLst/>
              <a:ahLst/>
              <a:cxnLst/>
              <a:rect l="l" t="t" r="r" b="b"/>
              <a:pathLst>
                <a:path w="2877185" h="2453004">
                  <a:moveTo>
                    <a:pt x="2877014" y="0"/>
                  </a:moveTo>
                  <a:lnTo>
                    <a:pt x="0" y="2452451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4" name="object 114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1196694" y="3904280"/>
              <a:ext cx="105253" cy="99078"/>
            </a:xfrm>
            <a:prstGeom prst="rect">
              <a:avLst/>
            </a:prstGeom>
          </p:spPr>
        </p:pic>
        <p:sp>
          <p:nvSpPr>
            <p:cNvPr id="115" name="object 115"/>
            <p:cNvSpPr/>
            <p:nvPr/>
          </p:nvSpPr>
          <p:spPr>
            <a:xfrm>
              <a:off x="1023297" y="2154143"/>
              <a:ext cx="1012190" cy="1758950"/>
            </a:xfrm>
            <a:custGeom>
              <a:avLst/>
              <a:gdLst/>
              <a:ahLst/>
              <a:cxnLst/>
              <a:rect l="l" t="t" r="r" b="b"/>
              <a:pathLst>
                <a:path w="1012189" h="1758950">
                  <a:moveTo>
                    <a:pt x="1012188" y="0"/>
                  </a:moveTo>
                  <a:lnTo>
                    <a:pt x="0" y="1758833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6" name="object 116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970651" y="3887756"/>
              <a:ext cx="89442" cy="109673"/>
            </a:xfrm>
            <a:prstGeom prst="rect">
              <a:avLst/>
            </a:prstGeom>
          </p:spPr>
        </p:pic>
        <p:sp>
          <p:nvSpPr>
            <p:cNvPr id="117" name="object 117"/>
            <p:cNvSpPr/>
            <p:nvPr/>
          </p:nvSpPr>
          <p:spPr>
            <a:xfrm>
              <a:off x="2035486" y="2154143"/>
              <a:ext cx="2122805" cy="2147570"/>
            </a:xfrm>
            <a:custGeom>
              <a:avLst/>
              <a:gdLst/>
              <a:ahLst/>
              <a:cxnLst/>
              <a:rect l="l" t="t" r="r" b="b"/>
              <a:pathLst>
                <a:path w="2122804" h="2147570">
                  <a:moveTo>
                    <a:pt x="0" y="0"/>
                  </a:moveTo>
                  <a:lnTo>
                    <a:pt x="2122249" y="2147108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8" name="object 118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4125831" y="4269606"/>
              <a:ext cx="102201" cy="102654"/>
            </a:xfrm>
            <a:prstGeom prst="rect">
              <a:avLst/>
            </a:prstGeom>
          </p:spPr>
        </p:pic>
        <p:sp>
          <p:nvSpPr>
            <p:cNvPr id="119" name="object 119"/>
            <p:cNvSpPr/>
            <p:nvPr/>
          </p:nvSpPr>
          <p:spPr>
            <a:xfrm>
              <a:off x="3366220" y="1367579"/>
              <a:ext cx="2505075" cy="933450"/>
            </a:xfrm>
            <a:custGeom>
              <a:avLst/>
              <a:gdLst/>
              <a:ahLst/>
              <a:cxnLst/>
              <a:rect l="l" t="t" r="r" b="b"/>
              <a:pathLst>
                <a:path w="2505075" h="933450">
                  <a:moveTo>
                    <a:pt x="0" y="933294"/>
                  </a:moveTo>
                  <a:lnTo>
                    <a:pt x="2504992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0" name="object 120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5850702" y="1327872"/>
              <a:ext cx="111045" cy="78717"/>
            </a:xfrm>
            <a:prstGeom prst="rect">
              <a:avLst/>
            </a:prstGeom>
          </p:spPr>
        </p:pic>
      </p:grpSp>
      <p:sp>
        <p:nvSpPr>
          <p:cNvPr id="121" name="object 121"/>
          <p:cNvSpPr txBox="1"/>
          <p:nvPr/>
        </p:nvSpPr>
        <p:spPr>
          <a:xfrm>
            <a:off x="10721122" y="5582080"/>
            <a:ext cx="1363345" cy="579120"/>
          </a:xfrm>
          <a:prstGeom prst="rect">
            <a:avLst/>
          </a:prstGeom>
          <a:ln w="19049">
            <a:solidFill>
              <a:srgbClr val="000000"/>
            </a:solidFill>
          </a:ln>
        </p:spPr>
        <p:txBody>
          <a:bodyPr wrap="square" lIns="0" tIns="5715" rIns="0" bIns="0" rtlCol="0" vert="horz">
            <a:spAutoFit/>
          </a:bodyPr>
          <a:lstStyle/>
          <a:p>
            <a:pPr marL="106680" marR="100330" indent="107950">
              <a:lnSpc>
                <a:spcPct val="100000"/>
              </a:lnSpc>
              <a:spcBef>
                <a:spcPts val="45"/>
              </a:spcBef>
            </a:pPr>
            <a:r>
              <a:rPr dirty="0" sz="1800" spc="-10">
                <a:latin typeface="Calibri"/>
                <a:cs typeface="Calibri"/>
              </a:rPr>
              <a:t>Computer </a:t>
            </a:r>
            <a:r>
              <a:rPr dirty="0" sz="1800" spc="-5">
                <a:latin typeface="Calibri"/>
                <a:cs typeface="Calibri"/>
              </a:rPr>
              <a:t> A</a:t>
            </a:r>
            <a:r>
              <a:rPr dirty="0" sz="1800" spc="-30">
                <a:latin typeface="Calibri"/>
                <a:cs typeface="Calibri"/>
              </a:rPr>
              <a:t>r</a:t>
            </a:r>
            <a:r>
              <a:rPr dirty="0" sz="1800" spc="-5">
                <a:latin typeface="Calibri"/>
                <a:cs typeface="Calibri"/>
              </a:rPr>
              <a:t>chi</a:t>
            </a:r>
            <a:r>
              <a:rPr dirty="0" sz="1800" spc="-20">
                <a:latin typeface="Calibri"/>
                <a:cs typeface="Calibri"/>
              </a:rPr>
              <a:t>t</a:t>
            </a:r>
            <a:r>
              <a:rPr dirty="0" sz="1800" spc="-5">
                <a:latin typeface="Calibri"/>
                <a:cs typeface="Calibri"/>
              </a:rPr>
              <a:t>ectu</a:t>
            </a:r>
            <a:r>
              <a:rPr dirty="0" sz="1800" spc="-25">
                <a:latin typeface="Calibri"/>
                <a:cs typeface="Calibri"/>
              </a:rPr>
              <a:t>r</a:t>
            </a:r>
            <a:r>
              <a:rPr dirty="0" sz="180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22" name="object 122"/>
          <p:cNvGrpSpPr/>
          <p:nvPr/>
        </p:nvGrpSpPr>
        <p:grpSpPr>
          <a:xfrm>
            <a:off x="2025961" y="1631057"/>
            <a:ext cx="9417050" cy="3933190"/>
            <a:chOff x="2025961" y="1631057"/>
            <a:chExt cx="9417050" cy="3933190"/>
          </a:xfrm>
        </p:grpSpPr>
        <p:sp>
          <p:nvSpPr>
            <p:cNvPr id="123" name="object 123"/>
            <p:cNvSpPr/>
            <p:nvPr/>
          </p:nvSpPr>
          <p:spPr>
            <a:xfrm>
              <a:off x="11376185" y="1640582"/>
              <a:ext cx="26034" cy="3827145"/>
            </a:xfrm>
            <a:custGeom>
              <a:avLst/>
              <a:gdLst/>
              <a:ahLst/>
              <a:cxnLst/>
              <a:rect l="l" t="t" r="r" b="b"/>
              <a:pathLst>
                <a:path w="26034" h="3827145">
                  <a:moveTo>
                    <a:pt x="0" y="0"/>
                  </a:moveTo>
                  <a:lnTo>
                    <a:pt x="25633" y="3827102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4" name="object 124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11360830" y="5457948"/>
              <a:ext cx="81979" cy="105709"/>
            </a:xfrm>
            <a:prstGeom prst="rect">
              <a:avLst/>
            </a:prstGeom>
          </p:spPr>
        </p:pic>
        <p:sp>
          <p:nvSpPr>
            <p:cNvPr id="125" name="object 125"/>
            <p:cNvSpPr/>
            <p:nvPr/>
          </p:nvSpPr>
          <p:spPr>
            <a:xfrm>
              <a:off x="2035486" y="2154143"/>
              <a:ext cx="4747260" cy="3216275"/>
            </a:xfrm>
            <a:custGeom>
              <a:avLst/>
              <a:gdLst/>
              <a:ahLst/>
              <a:cxnLst/>
              <a:rect l="l" t="t" r="r" b="b"/>
              <a:pathLst>
                <a:path w="4747259" h="3216275">
                  <a:moveTo>
                    <a:pt x="0" y="0"/>
                  </a:moveTo>
                  <a:lnTo>
                    <a:pt x="4747069" y="3215794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6" name="object 126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6755382" y="5334361"/>
              <a:ext cx="108271" cy="93586"/>
            </a:xfrm>
            <a:prstGeom prst="rect">
              <a:avLst/>
            </a:prstGeom>
          </p:spPr>
        </p:pic>
        <p:sp>
          <p:nvSpPr>
            <p:cNvPr id="127" name="object 127"/>
            <p:cNvSpPr/>
            <p:nvPr/>
          </p:nvSpPr>
          <p:spPr>
            <a:xfrm>
              <a:off x="6877211" y="2320688"/>
              <a:ext cx="2880360" cy="1268095"/>
            </a:xfrm>
            <a:custGeom>
              <a:avLst/>
              <a:gdLst/>
              <a:ahLst/>
              <a:cxnLst/>
              <a:rect l="l" t="t" r="r" b="b"/>
              <a:pathLst>
                <a:path w="2880359" h="1268095">
                  <a:moveTo>
                    <a:pt x="0" y="0"/>
                  </a:moveTo>
                  <a:lnTo>
                    <a:pt x="2880085" y="1267654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8" name="object 128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9735095" y="3550018"/>
              <a:ext cx="110850" cy="82675"/>
            </a:xfrm>
            <a:prstGeom prst="rect">
              <a:avLst/>
            </a:prstGeom>
          </p:spPr>
        </p:pic>
        <p:sp>
          <p:nvSpPr>
            <p:cNvPr id="129" name="object 129"/>
            <p:cNvSpPr/>
            <p:nvPr/>
          </p:nvSpPr>
          <p:spPr>
            <a:xfrm>
              <a:off x="2640620" y="2320688"/>
              <a:ext cx="4236720" cy="1650364"/>
            </a:xfrm>
            <a:custGeom>
              <a:avLst/>
              <a:gdLst/>
              <a:ahLst/>
              <a:cxnLst/>
              <a:rect l="l" t="t" r="r" b="b"/>
              <a:pathLst>
                <a:path w="4236720" h="1650364">
                  <a:moveTo>
                    <a:pt x="4236591" y="0"/>
                  </a:moveTo>
                  <a:lnTo>
                    <a:pt x="0" y="164992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30" name="object 130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2550537" y="3931763"/>
              <a:ext cx="111025" cy="7974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81175" y="6395167"/>
            <a:ext cx="557657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 b="1">
                <a:solidFill>
                  <a:srgbClr val="FF0000"/>
                </a:solidFill>
                <a:latin typeface="Calibri"/>
                <a:cs typeface="Calibri"/>
              </a:rPr>
              <a:t>Relationship</a:t>
            </a:r>
            <a:r>
              <a:rPr dirty="0" sz="2400" spc="-2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spc="-10" b="1">
                <a:solidFill>
                  <a:srgbClr val="FF0000"/>
                </a:solidFill>
                <a:latin typeface="Calibri"/>
                <a:cs typeface="Calibri"/>
              </a:rPr>
              <a:t>between</a:t>
            </a:r>
            <a:r>
              <a:rPr dirty="0" sz="2400" spc="-2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spc="-10" b="1">
                <a:solidFill>
                  <a:srgbClr val="FF0000"/>
                </a:solidFill>
                <a:latin typeface="Calibri"/>
                <a:cs typeface="Calibri"/>
              </a:rPr>
              <a:t>Mathematics</a:t>
            </a:r>
            <a:r>
              <a:rPr dirty="0" sz="2400" spc="-1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spc="-5" b="1">
                <a:solidFill>
                  <a:srgbClr val="FF0000"/>
                </a:solidFill>
                <a:latin typeface="Calibri"/>
                <a:cs typeface="Calibri"/>
              </a:rPr>
              <a:t>and</a:t>
            </a:r>
            <a:r>
              <a:rPr dirty="0" sz="2400" spc="-2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spc="-5" b="1">
                <a:solidFill>
                  <a:srgbClr val="FF0000"/>
                </a:solidFill>
                <a:latin typeface="Calibri"/>
                <a:cs typeface="Calibri"/>
              </a:rPr>
              <a:t>CSE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74147" y="4898742"/>
            <a:ext cx="1029335" cy="318770"/>
          </a:xfrm>
          <a:prstGeom prst="rect">
            <a:avLst/>
          </a:prstGeom>
          <a:ln w="19049">
            <a:solidFill>
              <a:srgbClr val="000000"/>
            </a:solidFill>
          </a:ln>
        </p:spPr>
        <p:txBody>
          <a:bodyPr wrap="square" lIns="0" tIns="12700" rIns="0" bIns="0" rtlCol="0" vert="horz">
            <a:spAutoFit/>
          </a:bodyPr>
          <a:lstStyle/>
          <a:p>
            <a:pPr marL="9271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</a:rPr>
              <a:t>Compiler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5883" y="243133"/>
            <a:ext cx="168592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/>
              <a:t>Mathematics</a:t>
            </a:r>
            <a:endParaRPr sz="2400"/>
          </a:p>
        </p:txBody>
      </p:sp>
      <p:sp>
        <p:nvSpPr>
          <p:cNvPr id="5" name="object 5"/>
          <p:cNvSpPr txBox="1"/>
          <p:nvPr/>
        </p:nvSpPr>
        <p:spPr>
          <a:xfrm>
            <a:off x="540797" y="5017707"/>
            <a:ext cx="4794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Calibri"/>
                <a:cs typeface="Calibri"/>
              </a:rPr>
              <a:t>CSE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37522" y="3649994"/>
            <a:ext cx="1558290" cy="579120"/>
          </a:xfrm>
          <a:prstGeom prst="rect">
            <a:avLst/>
          </a:prstGeom>
          <a:ln w="19049">
            <a:solidFill>
              <a:srgbClr val="000000"/>
            </a:solidFill>
          </a:ln>
        </p:spPr>
        <p:txBody>
          <a:bodyPr wrap="square" lIns="0" tIns="5715" rIns="0" bIns="0" rtlCol="0" vert="horz">
            <a:spAutoFit/>
          </a:bodyPr>
          <a:lstStyle/>
          <a:p>
            <a:pPr marL="104775">
              <a:lnSpc>
                <a:spcPct val="100000"/>
              </a:lnSpc>
              <a:spcBef>
                <a:spcPts val="45"/>
              </a:spcBef>
            </a:pPr>
            <a:r>
              <a:rPr dirty="0" sz="1800" spc="-15">
                <a:latin typeface="Calibri"/>
                <a:cs typeface="Calibri"/>
              </a:rPr>
              <a:t>Data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Structure</a:t>
            </a:r>
            <a:endParaRPr sz="1800">
              <a:latin typeface="Calibri"/>
              <a:cs typeface="Calibri"/>
            </a:endParaRPr>
          </a:p>
          <a:p>
            <a:pPr marL="189865">
              <a:lnSpc>
                <a:spcPct val="100000"/>
              </a:lnSpc>
            </a:pPr>
            <a:r>
              <a:rPr dirty="0" sz="1800">
                <a:latin typeface="Calibri"/>
                <a:cs typeface="Calibri"/>
              </a:rPr>
              <a:t>+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Algorithms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690859" y="4011955"/>
            <a:ext cx="1278890" cy="516890"/>
          </a:xfrm>
          <a:custGeom>
            <a:avLst/>
            <a:gdLst/>
            <a:ahLst/>
            <a:cxnLst/>
            <a:rect l="l" t="t" r="r" b="b"/>
            <a:pathLst>
              <a:path w="1278889" h="516889">
                <a:moveTo>
                  <a:pt x="0" y="0"/>
                </a:moveTo>
                <a:lnTo>
                  <a:pt x="1278449" y="0"/>
                </a:lnTo>
                <a:lnTo>
                  <a:pt x="1278449" y="516736"/>
                </a:lnTo>
                <a:lnTo>
                  <a:pt x="0" y="516736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781994" y="3974160"/>
            <a:ext cx="109474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47955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</a:rPr>
              <a:t>Artificial 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</a:t>
            </a:r>
            <a:r>
              <a:rPr dirty="0" sz="1800" spc="-20">
                <a:latin typeface="Calibri"/>
                <a:cs typeface="Calibri"/>
              </a:rPr>
              <a:t>nt</a:t>
            </a:r>
            <a:r>
              <a:rPr dirty="0" sz="1800" spc="-5">
                <a:latin typeface="Calibri"/>
                <a:cs typeface="Calibri"/>
              </a:rPr>
              <a:t>elli</a:t>
            </a:r>
            <a:r>
              <a:rPr dirty="0" sz="1800" spc="-20">
                <a:latin typeface="Calibri"/>
                <a:cs typeface="Calibri"/>
              </a:rPr>
              <a:t>g</a:t>
            </a:r>
            <a:r>
              <a:rPr dirty="0" sz="1800" spc="-5">
                <a:latin typeface="Calibri"/>
                <a:cs typeface="Calibri"/>
              </a:rPr>
              <a:t>ence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24165" y="5550022"/>
            <a:ext cx="1028700" cy="598170"/>
          </a:xfrm>
          <a:prstGeom prst="rect">
            <a:avLst/>
          </a:prstGeom>
          <a:ln w="19049">
            <a:solidFill>
              <a:srgbClr val="000000"/>
            </a:solidFill>
          </a:ln>
        </p:spPr>
        <p:txBody>
          <a:bodyPr wrap="square" lIns="0" tIns="15240" rIns="0" bIns="0" rtlCol="0" vert="horz">
            <a:spAutoFit/>
          </a:bodyPr>
          <a:lstStyle/>
          <a:p>
            <a:pPr marL="114300" marR="105410" indent="-4445">
              <a:lnSpc>
                <a:spcPct val="100000"/>
              </a:lnSpc>
              <a:spcBef>
                <a:spcPts val="120"/>
              </a:spcBef>
            </a:pPr>
            <a:r>
              <a:rPr dirty="0" sz="1800" spc="-5">
                <a:latin typeface="Calibri"/>
                <a:cs typeface="Calibri"/>
              </a:rPr>
              <a:t>Machine  Learning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915373" y="4382513"/>
            <a:ext cx="1186180" cy="792480"/>
          </a:xfrm>
          <a:custGeom>
            <a:avLst/>
            <a:gdLst/>
            <a:ahLst/>
            <a:cxnLst/>
            <a:rect l="l" t="t" r="r" b="b"/>
            <a:pathLst>
              <a:path w="1186179" h="792479">
                <a:moveTo>
                  <a:pt x="0" y="0"/>
                </a:moveTo>
                <a:lnTo>
                  <a:pt x="1185970" y="0"/>
                </a:lnTo>
                <a:lnTo>
                  <a:pt x="1185970" y="792369"/>
                </a:lnTo>
                <a:lnTo>
                  <a:pt x="0" y="79236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3915373" y="4382513"/>
            <a:ext cx="1186180" cy="792480"/>
          </a:xfrm>
          <a:prstGeom prst="rect">
            <a:avLst/>
          </a:prstGeom>
          <a:ln w="19049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298450">
              <a:lnSpc>
                <a:spcPts val="1970"/>
              </a:lnSpc>
            </a:pPr>
            <a:r>
              <a:rPr dirty="0" sz="1800" spc="-10">
                <a:latin typeface="Calibri"/>
                <a:cs typeface="Calibri"/>
              </a:rPr>
              <a:t>Digital</a:t>
            </a:r>
            <a:endParaRPr sz="1800">
              <a:latin typeface="Calibri"/>
              <a:cs typeface="Calibri"/>
            </a:endParaRPr>
          </a:p>
          <a:p>
            <a:pPr marL="100330" marR="93980" indent="218440">
              <a:lnSpc>
                <a:spcPct val="100000"/>
              </a:lnSpc>
            </a:pPr>
            <a:r>
              <a:rPr dirty="0" sz="1800" spc="-5">
                <a:latin typeface="Calibri"/>
                <a:cs typeface="Calibri"/>
              </a:rPr>
              <a:t>Signal 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P</a:t>
            </a:r>
            <a:r>
              <a:rPr dirty="0" sz="1800" spc="-30">
                <a:latin typeface="Calibri"/>
                <a:cs typeface="Calibri"/>
              </a:rPr>
              <a:t>r</a:t>
            </a:r>
            <a:r>
              <a:rPr dirty="0" sz="1800" spc="-5">
                <a:latin typeface="Calibri"/>
                <a:cs typeface="Calibri"/>
              </a:rPr>
              <a:t>ocessing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17112" y="5548382"/>
            <a:ext cx="1174750" cy="792480"/>
          </a:xfrm>
          <a:prstGeom prst="rect">
            <a:avLst/>
          </a:prstGeom>
          <a:ln w="19049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292100">
              <a:lnSpc>
                <a:spcPts val="1970"/>
              </a:lnSpc>
            </a:pPr>
            <a:r>
              <a:rPr dirty="0" sz="1800" spc="-10">
                <a:latin typeface="Calibri"/>
                <a:cs typeface="Calibri"/>
              </a:rPr>
              <a:t>Digital</a:t>
            </a:r>
            <a:endParaRPr sz="1800">
              <a:latin typeface="Calibri"/>
              <a:cs typeface="Calibri"/>
            </a:endParaRPr>
          </a:p>
          <a:p>
            <a:pPr marL="94615" marR="88265" indent="207010">
              <a:lnSpc>
                <a:spcPct val="100000"/>
              </a:lnSpc>
            </a:pPr>
            <a:r>
              <a:rPr dirty="0" sz="1800" spc="-10">
                <a:latin typeface="Calibri"/>
                <a:cs typeface="Calibri"/>
              </a:rPr>
              <a:t>Image </a:t>
            </a:r>
            <a:r>
              <a:rPr dirty="0" sz="1800" spc="-5">
                <a:latin typeface="Calibri"/>
                <a:cs typeface="Calibri"/>
              </a:rPr>
              <a:t> P</a:t>
            </a:r>
            <a:r>
              <a:rPr dirty="0" sz="1800" spc="-30">
                <a:latin typeface="Calibri"/>
                <a:cs typeface="Calibri"/>
              </a:rPr>
              <a:t>r</a:t>
            </a:r>
            <a:r>
              <a:rPr dirty="0" sz="1800" spc="-5">
                <a:latin typeface="Calibri"/>
                <a:cs typeface="Calibri"/>
              </a:rPr>
              <a:t>ocessing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4457" y="4011955"/>
            <a:ext cx="1123315" cy="524510"/>
          </a:xfrm>
          <a:prstGeom prst="rect">
            <a:avLst/>
          </a:prstGeom>
          <a:ln w="19049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94615">
              <a:lnSpc>
                <a:spcPts val="1989"/>
              </a:lnSpc>
            </a:pPr>
            <a:r>
              <a:rPr dirty="0" sz="1800" spc="-10">
                <a:latin typeface="Calibri"/>
                <a:cs typeface="Calibri"/>
              </a:rPr>
              <a:t>Computer</a:t>
            </a:r>
            <a:endParaRPr sz="1800">
              <a:latin typeface="Calibri"/>
              <a:cs typeface="Calibri"/>
            </a:endParaRPr>
          </a:p>
          <a:p>
            <a:pPr marL="157480">
              <a:lnSpc>
                <a:spcPts val="2135"/>
              </a:lnSpc>
            </a:pPr>
            <a:r>
              <a:rPr dirty="0" sz="1800" spc="-10">
                <a:latin typeface="Calibri"/>
                <a:cs typeface="Calibri"/>
              </a:rPr>
              <a:t>Graphics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244470" y="3634263"/>
            <a:ext cx="1076325" cy="278765"/>
          </a:xfrm>
          <a:prstGeom prst="rect">
            <a:avLst/>
          </a:prstGeom>
          <a:ln w="19049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06045">
              <a:lnSpc>
                <a:spcPts val="2105"/>
              </a:lnSpc>
            </a:pPr>
            <a:r>
              <a:rPr dirty="0" sz="1800" spc="-10">
                <a:latin typeface="Calibri"/>
                <a:cs typeface="Calibri"/>
              </a:rPr>
              <a:t>Database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679302" y="5433938"/>
            <a:ext cx="833119" cy="524510"/>
          </a:xfrm>
          <a:custGeom>
            <a:avLst/>
            <a:gdLst/>
            <a:ahLst/>
            <a:cxnLst/>
            <a:rect l="l" t="t" r="r" b="b"/>
            <a:pathLst>
              <a:path w="833120" h="524510">
                <a:moveTo>
                  <a:pt x="0" y="0"/>
                </a:moveTo>
                <a:lnTo>
                  <a:pt x="832601" y="0"/>
                </a:lnTo>
                <a:lnTo>
                  <a:pt x="832601" y="524047"/>
                </a:lnTo>
                <a:lnTo>
                  <a:pt x="0" y="524047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6758811" y="5399798"/>
            <a:ext cx="67246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07950">
              <a:lnSpc>
                <a:spcPct val="100000"/>
              </a:lnSpc>
              <a:spcBef>
                <a:spcPts val="100"/>
              </a:spcBef>
            </a:pPr>
            <a:r>
              <a:rPr dirty="0" sz="1800" spc="-15">
                <a:latin typeface="Calibri"/>
                <a:cs typeface="Calibri"/>
              </a:rPr>
              <a:t>Data 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Mining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574907" y="5548382"/>
            <a:ext cx="1012825" cy="369570"/>
          </a:xfrm>
          <a:prstGeom prst="rect">
            <a:avLst/>
          </a:prstGeom>
          <a:ln w="19049">
            <a:solidFill>
              <a:srgbClr val="000000"/>
            </a:solidFill>
          </a:ln>
        </p:spPr>
        <p:txBody>
          <a:bodyPr wrap="square" lIns="0" tIns="28575" rIns="0" bIns="0" rtlCol="0" vert="horz">
            <a:spAutoFit/>
          </a:bodyPr>
          <a:lstStyle/>
          <a:p>
            <a:pPr marL="132080">
              <a:lnSpc>
                <a:spcPct val="100000"/>
              </a:lnSpc>
              <a:spcBef>
                <a:spcPts val="225"/>
              </a:spcBef>
            </a:pPr>
            <a:r>
              <a:rPr dirty="0" sz="1800" spc="-5">
                <a:latin typeface="Calibri"/>
                <a:cs typeface="Calibri"/>
              </a:rPr>
              <a:t>Security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62875" y="3166543"/>
            <a:ext cx="12015470" cy="1129030"/>
            <a:chOff x="62875" y="3166543"/>
            <a:chExt cx="12015470" cy="1129030"/>
          </a:xfrm>
        </p:grpSpPr>
        <p:sp>
          <p:nvSpPr>
            <p:cNvPr id="19" name="object 19"/>
            <p:cNvSpPr/>
            <p:nvPr/>
          </p:nvSpPr>
          <p:spPr>
            <a:xfrm>
              <a:off x="81925" y="3185593"/>
              <a:ext cx="11977370" cy="0"/>
            </a:xfrm>
            <a:custGeom>
              <a:avLst/>
              <a:gdLst/>
              <a:ahLst/>
              <a:cxnLst/>
              <a:rect l="l" t="t" r="r" b="b"/>
              <a:pathLst>
                <a:path w="11977370" h="0">
                  <a:moveTo>
                    <a:pt x="0" y="0"/>
                  </a:moveTo>
                  <a:lnTo>
                    <a:pt x="11977349" y="0"/>
                  </a:lnTo>
                </a:path>
              </a:pathLst>
            </a:custGeom>
            <a:ln w="380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5870405" y="3639165"/>
              <a:ext cx="1067435" cy="646430"/>
            </a:xfrm>
            <a:custGeom>
              <a:avLst/>
              <a:gdLst/>
              <a:ahLst/>
              <a:cxnLst/>
              <a:rect l="l" t="t" r="r" b="b"/>
              <a:pathLst>
                <a:path w="1067434" h="646429">
                  <a:moveTo>
                    <a:pt x="0" y="0"/>
                  </a:moveTo>
                  <a:lnTo>
                    <a:pt x="1067116" y="0"/>
                  </a:lnTo>
                  <a:lnTo>
                    <a:pt x="1067116" y="646330"/>
                  </a:lnTo>
                  <a:lnTo>
                    <a:pt x="0" y="646330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5924856" y="3655421"/>
            <a:ext cx="95821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7470" marR="5080" indent="-65405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</a:rPr>
              <a:t>Compu</a:t>
            </a:r>
            <a:r>
              <a:rPr dirty="0" sz="1800" spc="-20">
                <a:latin typeface="Calibri"/>
                <a:cs typeface="Calibri"/>
              </a:rPr>
              <a:t>t</a:t>
            </a:r>
            <a:r>
              <a:rPr dirty="0" sz="1800" spc="-5">
                <a:latin typeface="Calibri"/>
                <a:cs typeface="Calibri"/>
              </a:rPr>
              <a:t>er  </a:t>
            </a:r>
            <a:r>
              <a:rPr dirty="0" sz="1800" spc="-10">
                <a:latin typeface="Calibri"/>
                <a:cs typeface="Calibri"/>
              </a:rPr>
              <a:t>Network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609400" y="1877566"/>
            <a:ext cx="1240790" cy="288925"/>
          </a:xfrm>
          <a:custGeom>
            <a:avLst/>
            <a:gdLst/>
            <a:ahLst/>
            <a:cxnLst/>
            <a:rect l="l" t="t" r="r" b="b"/>
            <a:pathLst>
              <a:path w="1240789" h="288925">
                <a:moveTo>
                  <a:pt x="0" y="0"/>
                </a:moveTo>
                <a:lnTo>
                  <a:pt x="1240652" y="0"/>
                </a:lnTo>
                <a:lnTo>
                  <a:pt x="1240652" y="288559"/>
                </a:lnTo>
                <a:lnTo>
                  <a:pt x="0" y="28855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1703234" y="1862842"/>
            <a:ext cx="10521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solidFill>
                  <a:srgbClr val="7030A0"/>
                </a:solidFill>
                <a:latin typeface="Calibri"/>
                <a:cs typeface="Calibri"/>
              </a:rPr>
              <a:t>Math</a:t>
            </a:r>
            <a:r>
              <a:rPr dirty="0" sz="1800" spc="-70" b="1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solidFill>
                  <a:srgbClr val="7030A0"/>
                </a:solidFill>
                <a:latin typeface="Calibri"/>
                <a:cs typeface="Calibri"/>
              </a:rPr>
              <a:t>1113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6368" y="1810113"/>
            <a:ext cx="1040130" cy="721995"/>
          </a:xfrm>
          <a:custGeom>
            <a:avLst/>
            <a:gdLst/>
            <a:ahLst/>
            <a:cxnLst/>
            <a:rect l="l" t="t" r="r" b="b"/>
            <a:pathLst>
              <a:path w="1040130" h="721994">
                <a:moveTo>
                  <a:pt x="0" y="0"/>
                </a:moveTo>
                <a:lnTo>
                  <a:pt x="1040008" y="0"/>
                </a:lnTo>
                <a:lnTo>
                  <a:pt x="1040008" y="721837"/>
                </a:lnTo>
                <a:lnTo>
                  <a:pt x="0" y="721837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66368" y="1810113"/>
            <a:ext cx="1040130" cy="721995"/>
          </a:xfrm>
          <a:prstGeom prst="rect">
            <a:avLst/>
          </a:prstGeom>
          <a:ln w="19049">
            <a:solidFill>
              <a:srgbClr val="000000"/>
            </a:solidFill>
          </a:ln>
        </p:spPr>
        <p:txBody>
          <a:bodyPr wrap="square" lIns="0" tIns="108585" rIns="0" bIns="0" rtlCol="0" vert="horz">
            <a:spAutoFit/>
          </a:bodyPr>
          <a:lstStyle/>
          <a:p>
            <a:pPr marL="313690" marR="284480" indent="-22225">
              <a:lnSpc>
                <a:spcPct val="100000"/>
              </a:lnSpc>
              <a:spcBef>
                <a:spcPts val="855"/>
              </a:spcBef>
            </a:pPr>
            <a:r>
              <a:rPr dirty="0" sz="1600" b="1">
                <a:solidFill>
                  <a:srgbClr val="7030A0"/>
                </a:solidFill>
                <a:latin typeface="Calibri"/>
                <a:cs typeface="Calibri"/>
              </a:rPr>
              <a:t>M</a:t>
            </a:r>
            <a:r>
              <a:rPr dirty="0" sz="1600" spc="-15" b="1">
                <a:solidFill>
                  <a:srgbClr val="7030A0"/>
                </a:solidFill>
                <a:latin typeface="Calibri"/>
                <a:cs typeface="Calibri"/>
              </a:rPr>
              <a:t>a</a:t>
            </a:r>
            <a:r>
              <a:rPr dirty="0" sz="1600" spc="-5" b="1">
                <a:solidFill>
                  <a:srgbClr val="7030A0"/>
                </a:solidFill>
                <a:latin typeface="Calibri"/>
                <a:cs typeface="Calibri"/>
              </a:rPr>
              <a:t>th  </a:t>
            </a:r>
            <a:r>
              <a:rPr dirty="0" sz="1600" spc="-5" b="1">
                <a:solidFill>
                  <a:srgbClr val="7030A0"/>
                </a:solidFill>
                <a:latin typeface="Calibri"/>
                <a:cs typeface="Calibri"/>
              </a:rPr>
              <a:t>1213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966225" y="959620"/>
            <a:ext cx="1341120" cy="605155"/>
          </a:xfrm>
          <a:custGeom>
            <a:avLst/>
            <a:gdLst/>
            <a:ahLst/>
            <a:cxnLst/>
            <a:rect l="l" t="t" r="r" b="b"/>
            <a:pathLst>
              <a:path w="1341120" h="605155">
                <a:moveTo>
                  <a:pt x="0" y="0"/>
                </a:moveTo>
                <a:lnTo>
                  <a:pt x="1340890" y="0"/>
                </a:lnTo>
                <a:lnTo>
                  <a:pt x="1340890" y="605128"/>
                </a:lnTo>
                <a:lnTo>
                  <a:pt x="0" y="605128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1103593" y="966020"/>
            <a:ext cx="106489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263525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solidFill>
                  <a:srgbClr val="7030A0"/>
                </a:solidFill>
                <a:latin typeface="Calibri"/>
                <a:cs typeface="Calibri"/>
              </a:rPr>
              <a:t>Math </a:t>
            </a:r>
            <a:r>
              <a:rPr dirty="0" sz="1800" spc="-5" b="1">
                <a:solidFill>
                  <a:srgbClr val="7030A0"/>
                </a:solidFill>
                <a:latin typeface="Calibri"/>
                <a:cs typeface="Calibri"/>
              </a:rPr>
              <a:t> 1213+2213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215264" y="931063"/>
            <a:ext cx="1710689" cy="554355"/>
          </a:xfrm>
          <a:custGeom>
            <a:avLst/>
            <a:gdLst/>
            <a:ahLst/>
            <a:cxnLst/>
            <a:rect l="l" t="t" r="r" b="b"/>
            <a:pathLst>
              <a:path w="1710689" h="554355">
                <a:moveTo>
                  <a:pt x="0" y="0"/>
                </a:moveTo>
                <a:lnTo>
                  <a:pt x="1710203" y="0"/>
                </a:lnTo>
                <a:lnTo>
                  <a:pt x="1710203" y="554222"/>
                </a:lnTo>
                <a:lnTo>
                  <a:pt x="0" y="554222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3543873" y="1049170"/>
            <a:ext cx="10521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solidFill>
                  <a:srgbClr val="7030A0"/>
                </a:solidFill>
                <a:latin typeface="Calibri"/>
                <a:cs typeface="Calibri"/>
              </a:rPr>
              <a:t>Math</a:t>
            </a:r>
            <a:r>
              <a:rPr dirty="0" sz="1800" spc="-70" b="1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solidFill>
                  <a:srgbClr val="7030A0"/>
                </a:solidFill>
                <a:latin typeface="Calibri"/>
                <a:cs typeface="Calibri"/>
              </a:rPr>
              <a:t>2113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575505" y="215139"/>
            <a:ext cx="1077595" cy="535940"/>
          </a:xfrm>
          <a:prstGeom prst="rect">
            <a:avLst/>
          </a:prstGeom>
          <a:ln w="19049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281940">
              <a:lnSpc>
                <a:spcPts val="2035"/>
              </a:lnSpc>
            </a:pPr>
            <a:r>
              <a:rPr dirty="0" sz="1800" spc="-10" b="1">
                <a:solidFill>
                  <a:srgbClr val="7030A0"/>
                </a:solidFill>
                <a:latin typeface="Calibri"/>
                <a:cs typeface="Calibri"/>
              </a:rPr>
              <a:t>Math</a:t>
            </a:r>
            <a:endParaRPr sz="1800">
              <a:latin typeface="Calibri"/>
              <a:cs typeface="Calibri"/>
            </a:endParaRPr>
          </a:p>
          <a:p>
            <a:pPr marL="306705">
              <a:lnSpc>
                <a:spcPct val="100000"/>
              </a:lnSpc>
            </a:pPr>
            <a:r>
              <a:rPr dirty="0" sz="1800" spc="-5" b="1">
                <a:solidFill>
                  <a:srgbClr val="7030A0"/>
                </a:solidFill>
                <a:latin typeface="Calibri"/>
                <a:cs typeface="Calibri"/>
              </a:rPr>
              <a:t>2213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008609" y="1775329"/>
            <a:ext cx="1115060" cy="530860"/>
          </a:xfrm>
          <a:custGeom>
            <a:avLst/>
            <a:gdLst/>
            <a:ahLst/>
            <a:cxnLst/>
            <a:rect l="l" t="t" r="r" b="b"/>
            <a:pathLst>
              <a:path w="1115060" h="530860">
                <a:moveTo>
                  <a:pt x="0" y="0"/>
                </a:moveTo>
                <a:lnTo>
                  <a:pt x="1114748" y="0"/>
                </a:lnTo>
                <a:lnTo>
                  <a:pt x="1114748" y="530839"/>
                </a:lnTo>
                <a:lnTo>
                  <a:pt x="0" y="53083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5297057" y="1744584"/>
            <a:ext cx="53784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6830" marR="5080" indent="-24765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7030A0"/>
                </a:solidFill>
                <a:latin typeface="Calibri"/>
                <a:cs typeface="Calibri"/>
              </a:rPr>
              <a:t>M</a:t>
            </a:r>
            <a:r>
              <a:rPr dirty="0" sz="1800" spc="-20" b="1">
                <a:solidFill>
                  <a:srgbClr val="7030A0"/>
                </a:solidFill>
                <a:latin typeface="Calibri"/>
                <a:cs typeface="Calibri"/>
              </a:rPr>
              <a:t>a</a:t>
            </a:r>
            <a:r>
              <a:rPr dirty="0" sz="1800" spc="-5" b="1">
                <a:solidFill>
                  <a:srgbClr val="7030A0"/>
                </a:solidFill>
                <a:latin typeface="Calibri"/>
                <a:cs typeface="Calibri"/>
              </a:rPr>
              <a:t>th  </a:t>
            </a:r>
            <a:r>
              <a:rPr dirty="0" sz="1800" spc="-5" b="1">
                <a:solidFill>
                  <a:srgbClr val="7030A0"/>
                </a:solidFill>
                <a:latin typeface="Calibri"/>
                <a:cs typeface="Calibri"/>
              </a:rPr>
              <a:t>2213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041294" y="2242817"/>
            <a:ext cx="687070" cy="512445"/>
          </a:xfrm>
          <a:custGeom>
            <a:avLst/>
            <a:gdLst/>
            <a:ahLst/>
            <a:cxnLst/>
            <a:rect l="l" t="t" r="r" b="b"/>
            <a:pathLst>
              <a:path w="687070" h="512444">
                <a:moveTo>
                  <a:pt x="0" y="0"/>
                </a:moveTo>
                <a:lnTo>
                  <a:pt x="686451" y="0"/>
                </a:lnTo>
                <a:lnTo>
                  <a:pt x="686451" y="512297"/>
                </a:lnTo>
                <a:lnTo>
                  <a:pt x="0" y="512297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3201542" y="2202803"/>
            <a:ext cx="3657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7030A0"/>
                </a:solidFill>
                <a:latin typeface="Calibri"/>
                <a:cs typeface="Calibri"/>
              </a:rPr>
              <a:t>CSE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140094" y="2477123"/>
            <a:ext cx="4883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7030A0"/>
                </a:solidFill>
                <a:latin typeface="Calibri"/>
                <a:cs typeface="Calibri"/>
              </a:rPr>
              <a:t>3109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721251" y="803270"/>
            <a:ext cx="985519" cy="524510"/>
          </a:xfrm>
          <a:prstGeom prst="rect">
            <a:avLst/>
          </a:prstGeom>
          <a:ln w="19049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321945">
              <a:lnSpc>
                <a:spcPts val="1995"/>
              </a:lnSpc>
            </a:pPr>
            <a:r>
              <a:rPr dirty="0" sz="1800" spc="-5" b="1">
                <a:solidFill>
                  <a:srgbClr val="7030A0"/>
                </a:solidFill>
                <a:latin typeface="Calibri"/>
                <a:cs typeface="Calibri"/>
              </a:rPr>
              <a:t>CSE</a:t>
            </a:r>
            <a:endParaRPr sz="1800">
              <a:latin typeface="Calibri"/>
              <a:cs typeface="Calibri"/>
            </a:endParaRPr>
          </a:p>
          <a:p>
            <a:pPr marL="260350">
              <a:lnSpc>
                <a:spcPts val="2135"/>
              </a:lnSpc>
            </a:pPr>
            <a:r>
              <a:rPr dirty="0" sz="1800" spc="-5" b="1">
                <a:solidFill>
                  <a:srgbClr val="7030A0"/>
                </a:solidFill>
                <a:latin typeface="Calibri"/>
                <a:cs typeface="Calibri"/>
              </a:rPr>
              <a:t>3109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152475" y="214799"/>
            <a:ext cx="1203960" cy="521334"/>
          </a:xfrm>
          <a:prstGeom prst="rect">
            <a:avLst/>
          </a:prstGeom>
          <a:ln w="19049">
            <a:solidFill>
              <a:srgbClr val="000000"/>
            </a:solidFill>
          </a:ln>
        </p:spPr>
        <p:txBody>
          <a:bodyPr wrap="square" lIns="0" tIns="114300" rIns="0" bIns="0" rtlCol="0" vert="horz">
            <a:spAutoFit/>
          </a:bodyPr>
          <a:lstStyle/>
          <a:p>
            <a:pPr marL="173355">
              <a:lnSpc>
                <a:spcPct val="100000"/>
              </a:lnSpc>
              <a:spcBef>
                <a:spcPts val="900"/>
              </a:spcBef>
            </a:pPr>
            <a:r>
              <a:rPr dirty="0" sz="1800" spc="-5" b="1">
                <a:solidFill>
                  <a:srgbClr val="7030A0"/>
                </a:solidFill>
                <a:latin typeface="Calibri"/>
                <a:cs typeface="Calibri"/>
              </a:rPr>
              <a:t>CSE</a:t>
            </a:r>
            <a:r>
              <a:rPr dirty="0" sz="1800" spc="-45" b="1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solidFill>
                  <a:srgbClr val="7030A0"/>
                </a:solidFill>
                <a:latin typeface="Calibri"/>
                <a:cs typeface="Calibri"/>
              </a:rPr>
              <a:t>2203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8431793" y="269857"/>
            <a:ext cx="3052445" cy="299085"/>
          </a:xfrm>
          <a:prstGeom prst="rect">
            <a:avLst/>
          </a:prstGeom>
          <a:ln w="19049">
            <a:solidFill>
              <a:srgbClr val="000000"/>
            </a:solidFill>
          </a:ln>
        </p:spPr>
        <p:txBody>
          <a:bodyPr wrap="square" lIns="0" tIns="3175" rIns="0" bIns="0" rtlCol="0" vert="horz">
            <a:spAutoFit/>
          </a:bodyPr>
          <a:lstStyle/>
          <a:p>
            <a:pPr marL="113664">
              <a:lnSpc>
                <a:spcPct val="100000"/>
              </a:lnSpc>
              <a:spcBef>
                <a:spcPts val="25"/>
              </a:spcBef>
            </a:pPr>
            <a:r>
              <a:rPr dirty="0" sz="1800" spc="-10" b="1">
                <a:solidFill>
                  <a:srgbClr val="FF0000"/>
                </a:solidFill>
                <a:latin typeface="Calibri"/>
                <a:cs typeface="Calibri"/>
              </a:rPr>
              <a:t>Theoretical</a:t>
            </a:r>
            <a:r>
              <a:rPr dirty="0" sz="1800" spc="-2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FF0000"/>
                </a:solidFill>
                <a:latin typeface="Calibri"/>
                <a:cs typeface="Calibri"/>
              </a:rPr>
              <a:t>Computer</a:t>
            </a:r>
            <a:r>
              <a:rPr dirty="0" sz="1800" spc="-2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solidFill>
                  <a:srgbClr val="FF0000"/>
                </a:solidFill>
                <a:latin typeface="Calibri"/>
                <a:cs typeface="Calibri"/>
              </a:rPr>
              <a:t>Science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379340" y="1786439"/>
            <a:ext cx="1142365" cy="297815"/>
          </a:xfrm>
          <a:prstGeom prst="rect">
            <a:avLst/>
          </a:prstGeom>
          <a:ln w="19049">
            <a:solidFill>
              <a:srgbClr val="000000"/>
            </a:solidFill>
          </a:ln>
        </p:spPr>
        <p:txBody>
          <a:bodyPr wrap="square" lIns="0" tIns="1905" rIns="0" bIns="0" rtlCol="0" vert="horz">
            <a:spAutoFit/>
          </a:bodyPr>
          <a:lstStyle/>
          <a:p>
            <a:pPr marL="144145">
              <a:lnSpc>
                <a:spcPct val="100000"/>
              </a:lnSpc>
              <a:spcBef>
                <a:spcPts val="15"/>
              </a:spcBef>
            </a:pPr>
            <a:r>
              <a:rPr dirty="0" sz="1800" spc="-10">
                <a:latin typeface="Calibri"/>
                <a:cs typeface="Calibri"/>
              </a:rPr>
              <a:t>Relations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6433777" y="1785273"/>
            <a:ext cx="887094" cy="535940"/>
          </a:xfrm>
          <a:custGeom>
            <a:avLst/>
            <a:gdLst/>
            <a:ahLst/>
            <a:cxnLst/>
            <a:rect l="l" t="t" r="r" b="b"/>
            <a:pathLst>
              <a:path w="887095" h="535939">
                <a:moveTo>
                  <a:pt x="0" y="0"/>
                </a:moveTo>
                <a:lnTo>
                  <a:pt x="886869" y="0"/>
                </a:lnTo>
                <a:lnTo>
                  <a:pt x="886869" y="535414"/>
                </a:lnTo>
                <a:lnTo>
                  <a:pt x="0" y="535414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6433777" y="1786439"/>
            <a:ext cx="887094" cy="535940"/>
          </a:xfrm>
          <a:prstGeom prst="rect">
            <a:avLst/>
          </a:prstGeom>
          <a:ln w="19049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58750">
              <a:lnSpc>
                <a:spcPts val="2025"/>
              </a:lnSpc>
            </a:pPr>
            <a:r>
              <a:rPr dirty="0" sz="1800" spc="-10">
                <a:latin typeface="Calibri"/>
                <a:cs typeface="Calibri"/>
              </a:rPr>
              <a:t>Graph</a:t>
            </a:r>
            <a:endParaRPr sz="1800">
              <a:latin typeface="Calibri"/>
              <a:cs typeface="Calibri"/>
            </a:endParaRPr>
          </a:p>
          <a:p>
            <a:pPr marL="118110">
              <a:lnSpc>
                <a:spcPct val="100000"/>
              </a:lnSpc>
            </a:pPr>
            <a:r>
              <a:rPr dirty="0" sz="1800" spc="-5">
                <a:latin typeface="Calibri"/>
                <a:cs typeface="Calibri"/>
              </a:rPr>
              <a:t>Theory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8574907" y="1786439"/>
            <a:ext cx="960755" cy="535940"/>
          </a:xfrm>
          <a:prstGeom prst="rect">
            <a:avLst/>
          </a:prstGeom>
          <a:ln w="19049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98425">
              <a:lnSpc>
                <a:spcPts val="2045"/>
              </a:lnSpc>
            </a:pPr>
            <a:r>
              <a:rPr dirty="0" sz="1800" spc="-5">
                <a:latin typeface="Calibri"/>
                <a:cs typeface="Calibri"/>
              </a:rPr>
              <a:t>Number</a:t>
            </a:r>
            <a:endParaRPr sz="1800">
              <a:latin typeface="Calibri"/>
              <a:cs typeface="Calibri"/>
            </a:endParaRPr>
          </a:p>
          <a:p>
            <a:pPr marL="154940">
              <a:lnSpc>
                <a:spcPct val="100000"/>
              </a:lnSpc>
            </a:pPr>
            <a:r>
              <a:rPr dirty="0" sz="1800" spc="-5">
                <a:latin typeface="Calibri"/>
                <a:cs typeface="Calibri"/>
              </a:rPr>
              <a:t>Theory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8281254" y="559255"/>
            <a:ext cx="3198495" cy="620395"/>
            <a:chOff x="8281254" y="559255"/>
            <a:chExt cx="3198495" cy="620395"/>
          </a:xfrm>
        </p:grpSpPr>
        <p:sp>
          <p:nvSpPr>
            <p:cNvPr id="44" name="object 44"/>
            <p:cNvSpPr/>
            <p:nvPr/>
          </p:nvSpPr>
          <p:spPr>
            <a:xfrm>
              <a:off x="8374180" y="568780"/>
              <a:ext cx="1584325" cy="432434"/>
            </a:xfrm>
            <a:custGeom>
              <a:avLst/>
              <a:gdLst/>
              <a:ahLst/>
              <a:cxnLst/>
              <a:rect l="l" t="t" r="r" b="b"/>
              <a:pathLst>
                <a:path w="1584325" h="432434">
                  <a:moveTo>
                    <a:pt x="1583831" y="0"/>
                  </a:moveTo>
                  <a:lnTo>
                    <a:pt x="0" y="432209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5" name="object 4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81254" y="961108"/>
              <a:ext cx="110733" cy="79761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9958012" y="568780"/>
              <a:ext cx="1431925" cy="569595"/>
            </a:xfrm>
            <a:custGeom>
              <a:avLst/>
              <a:gdLst/>
              <a:ahLst/>
              <a:cxnLst/>
              <a:rect l="l" t="t" r="r" b="b"/>
              <a:pathLst>
                <a:path w="1431925" h="569594">
                  <a:moveTo>
                    <a:pt x="0" y="0"/>
                  </a:moveTo>
                  <a:lnTo>
                    <a:pt x="1431586" y="569171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7" name="object 4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368449" y="1099187"/>
              <a:ext cx="111009" cy="80228"/>
            </a:xfrm>
            <a:prstGeom prst="rect">
              <a:avLst/>
            </a:prstGeom>
          </p:spPr>
        </p:pic>
      </p:grpSp>
      <p:grpSp>
        <p:nvGrpSpPr>
          <p:cNvPr id="48" name="object 48"/>
          <p:cNvGrpSpPr/>
          <p:nvPr/>
        </p:nvGrpSpPr>
        <p:grpSpPr>
          <a:xfrm>
            <a:off x="6204270" y="1318255"/>
            <a:ext cx="5301615" cy="4211955"/>
            <a:chOff x="6204270" y="1318255"/>
            <a:chExt cx="5301615" cy="4211955"/>
          </a:xfrm>
        </p:grpSpPr>
        <p:sp>
          <p:nvSpPr>
            <p:cNvPr id="49" name="object 49"/>
            <p:cNvSpPr/>
            <p:nvPr/>
          </p:nvSpPr>
          <p:spPr>
            <a:xfrm>
              <a:off x="10815601" y="1953000"/>
              <a:ext cx="680720" cy="2834640"/>
            </a:xfrm>
            <a:custGeom>
              <a:avLst/>
              <a:gdLst/>
              <a:ahLst/>
              <a:cxnLst/>
              <a:rect l="l" t="t" r="r" b="b"/>
              <a:pathLst>
                <a:path w="680720" h="2834640">
                  <a:moveTo>
                    <a:pt x="680130" y="0"/>
                  </a:moveTo>
                  <a:lnTo>
                    <a:pt x="0" y="2834554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0" name="object 5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775478" y="4770689"/>
              <a:ext cx="80244" cy="110456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10033102" y="2312922"/>
              <a:ext cx="182245" cy="1224280"/>
            </a:xfrm>
            <a:custGeom>
              <a:avLst/>
              <a:gdLst/>
              <a:ahLst/>
              <a:cxnLst/>
              <a:rect l="l" t="t" r="r" b="b"/>
              <a:pathLst>
                <a:path w="182245" h="1224279">
                  <a:moveTo>
                    <a:pt x="181806" y="0"/>
                  </a:moveTo>
                  <a:lnTo>
                    <a:pt x="0" y="122404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2" name="object 5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992452" y="3522815"/>
              <a:ext cx="81298" cy="109185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6213795" y="1327780"/>
              <a:ext cx="180975" cy="2197735"/>
            </a:xfrm>
            <a:custGeom>
              <a:avLst/>
              <a:gdLst/>
              <a:ahLst/>
              <a:cxnLst/>
              <a:rect l="l" t="t" r="r" b="b"/>
              <a:pathLst>
                <a:path w="180975" h="2197735">
                  <a:moveTo>
                    <a:pt x="0" y="0"/>
                  </a:moveTo>
                  <a:lnTo>
                    <a:pt x="180826" y="2197584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4" name="object 5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353738" y="3513260"/>
              <a:ext cx="81768" cy="107789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9055250" y="2323019"/>
              <a:ext cx="176530" cy="3111500"/>
            </a:xfrm>
            <a:custGeom>
              <a:avLst/>
              <a:gdLst/>
              <a:ahLst/>
              <a:cxnLst/>
              <a:rect l="l" t="t" r="r" b="b"/>
              <a:pathLst>
                <a:path w="176529" h="3111500">
                  <a:moveTo>
                    <a:pt x="0" y="0"/>
                  </a:moveTo>
                  <a:lnTo>
                    <a:pt x="175946" y="3111182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6" name="object 5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190256" y="5422900"/>
              <a:ext cx="81880" cy="107139"/>
            </a:xfrm>
            <a:prstGeom prst="rect">
              <a:avLst/>
            </a:prstGeom>
          </p:spPr>
        </p:pic>
      </p:grpSp>
      <p:sp>
        <p:nvSpPr>
          <p:cNvPr id="57" name="object 57"/>
          <p:cNvSpPr txBox="1"/>
          <p:nvPr/>
        </p:nvSpPr>
        <p:spPr>
          <a:xfrm>
            <a:off x="10894115" y="1180142"/>
            <a:ext cx="1203325" cy="773430"/>
          </a:xfrm>
          <a:prstGeom prst="rect">
            <a:avLst/>
          </a:prstGeom>
          <a:ln w="19049">
            <a:solidFill>
              <a:srgbClr val="000000"/>
            </a:solidFill>
          </a:ln>
        </p:spPr>
        <p:txBody>
          <a:bodyPr wrap="square" lIns="0" tIns="635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Times New Roman"/>
              <a:cs typeface="Times New Roman"/>
            </a:endParaRPr>
          </a:p>
          <a:p>
            <a:pPr marL="173355">
              <a:lnSpc>
                <a:spcPct val="100000"/>
              </a:lnSpc>
            </a:pPr>
            <a:r>
              <a:rPr dirty="0" sz="1800" spc="-5" b="1">
                <a:solidFill>
                  <a:srgbClr val="7030A0"/>
                </a:solidFill>
                <a:latin typeface="Calibri"/>
                <a:cs typeface="Calibri"/>
              </a:rPr>
              <a:t>CSE</a:t>
            </a:r>
            <a:r>
              <a:rPr dirty="0" sz="1800" spc="-45" b="1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solidFill>
                  <a:srgbClr val="7030A0"/>
                </a:solidFill>
                <a:latin typeface="Calibri"/>
                <a:cs typeface="Calibri"/>
              </a:rPr>
              <a:t>3103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9595968" y="1777507"/>
            <a:ext cx="1238250" cy="535940"/>
          </a:xfrm>
          <a:custGeom>
            <a:avLst/>
            <a:gdLst/>
            <a:ahLst/>
            <a:cxnLst/>
            <a:rect l="l" t="t" r="r" b="b"/>
            <a:pathLst>
              <a:path w="1238250" h="535939">
                <a:moveTo>
                  <a:pt x="0" y="0"/>
                </a:moveTo>
                <a:lnTo>
                  <a:pt x="1237880" y="0"/>
                </a:lnTo>
                <a:lnTo>
                  <a:pt x="1237880" y="535414"/>
                </a:lnTo>
                <a:lnTo>
                  <a:pt x="0" y="535414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 txBox="1"/>
          <p:nvPr/>
        </p:nvSpPr>
        <p:spPr>
          <a:xfrm>
            <a:off x="9683450" y="1749051"/>
            <a:ext cx="106235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266065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Proof 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60">
                <a:latin typeface="Calibri"/>
                <a:cs typeface="Calibri"/>
              </a:rPr>
              <a:t>T</a:t>
            </a:r>
            <a:r>
              <a:rPr dirty="0" sz="1800" spc="-5">
                <a:latin typeface="Calibri"/>
                <a:cs typeface="Calibri"/>
              </a:rPr>
              <a:t>echniques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7108110" y="1030979"/>
            <a:ext cx="2312035" cy="299085"/>
          </a:xfrm>
          <a:prstGeom prst="rect">
            <a:avLst/>
          </a:prstGeom>
          <a:ln w="19049">
            <a:solidFill>
              <a:srgbClr val="000000"/>
            </a:solidFill>
          </a:ln>
        </p:spPr>
        <p:txBody>
          <a:bodyPr wrap="square" lIns="0" tIns="3175" rIns="0" bIns="0" rtlCol="0" vert="horz">
            <a:spAutoFit/>
          </a:bodyPr>
          <a:lstStyle/>
          <a:p>
            <a:pPr marL="727710">
              <a:lnSpc>
                <a:spcPct val="100000"/>
              </a:lnSpc>
              <a:spcBef>
                <a:spcPts val="25"/>
              </a:spcBef>
            </a:pPr>
            <a:r>
              <a:rPr dirty="0" sz="1800" spc="-5" b="1">
                <a:solidFill>
                  <a:srgbClr val="7030A0"/>
                </a:solidFill>
                <a:latin typeface="Calibri"/>
                <a:cs typeface="Calibri"/>
              </a:rPr>
              <a:t>CSE</a:t>
            </a:r>
            <a:r>
              <a:rPr dirty="0" sz="1800" spc="-45" b="1">
                <a:solidFill>
                  <a:srgbClr val="7030A0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solidFill>
                  <a:srgbClr val="7030A0"/>
                </a:solidFill>
                <a:latin typeface="Calibri"/>
                <a:cs typeface="Calibri"/>
              </a:rPr>
              <a:t>2101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61" name="object 61"/>
          <p:cNvGrpSpPr/>
          <p:nvPr/>
        </p:nvGrpSpPr>
        <p:grpSpPr>
          <a:xfrm>
            <a:off x="545382" y="738423"/>
            <a:ext cx="10960100" cy="4808220"/>
            <a:chOff x="545382" y="738423"/>
            <a:chExt cx="10960100" cy="4808220"/>
          </a:xfrm>
        </p:grpSpPr>
        <p:sp>
          <p:nvSpPr>
            <p:cNvPr id="62" name="object 62"/>
            <p:cNvSpPr/>
            <p:nvPr/>
          </p:nvSpPr>
          <p:spPr>
            <a:xfrm>
              <a:off x="8263867" y="1329902"/>
              <a:ext cx="692785" cy="400685"/>
            </a:xfrm>
            <a:custGeom>
              <a:avLst/>
              <a:gdLst/>
              <a:ahLst/>
              <a:cxnLst/>
              <a:rect l="l" t="t" r="r" b="b"/>
              <a:pathLst>
                <a:path w="692784" h="400685">
                  <a:moveTo>
                    <a:pt x="0" y="0"/>
                  </a:moveTo>
                  <a:lnTo>
                    <a:pt x="692460" y="400566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3" name="object 6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931047" y="1693707"/>
              <a:ext cx="109638" cy="89574"/>
            </a:xfrm>
            <a:prstGeom prst="rect">
              <a:avLst/>
            </a:prstGeom>
          </p:spPr>
        </p:pic>
        <p:sp>
          <p:nvSpPr>
            <p:cNvPr id="64" name="object 64"/>
            <p:cNvSpPr/>
            <p:nvPr/>
          </p:nvSpPr>
          <p:spPr>
            <a:xfrm>
              <a:off x="8263867" y="1329902"/>
              <a:ext cx="1839595" cy="422275"/>
            </a:xfrm>
            <a:custGeom>
              <a:avLst/>
              <a:gdLst/>
              <a:ahLst/>
              <a:cxnLst/>
              <a:rect l="l" t="t" r="r" b="b"/>
              <a:pathLst>
                <a:path w="1839595" h="422275">
                  <a:moveTo>
                    <a:pt x="0" y="0"/>
                  </a:moveTo>
                  <a:lnTo>
                    <a:pt x="1839494" y="422039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5" name="object 6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086799" y="1711748"/>
              <a:ext cx="110348" cy="80387"/>
            </a:xfrm>
            <a:prstGeom prst="rect">
              <a:avLst/>
            </a:prstGeom>
          </p:spPr>
        </p:pic>
        <p:sp>
          <p:nvSpPr>
            <p:cNvPr id="66" name="object 66"/>
            <p:cNvSpPr/>
            <p:nvPr/>
          </p:nvSpPr>
          <p:spPr>
            <a:xfrm>
              <a:off x="10283313" y="1953000"/>
              <a:ext cx="1212850" cy="1628139"/>
            </a:xfrm>
            <a:custGeom>
              <a:avLst/>
              <a:gdLst/>
              <a:ahLst/>
              <a:cxnLst/>
              <a:rect l="l" t="t" r="r" b="b"/>
              <a:pathLst>
                <a:path w="1212850" h="1628139">
                  <a:moveTo>
                    <a:pt x="1212419" y="0"/>
                  </a:moveTo>
                  <a:lnTo>
                    <a:pt x="0" y="1627635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7" name="object 6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222144" y="3552315"/>
              <a:ext cx="95927" cy="107176"/>
            </a:xfrm>
            <a:prstGeom prst="rect">
              <a:avLst/>
            </a:prstGeom>
          </p:spPr>
        </p:pic>
        <p:sp>
          <p:nvSpPr>
            <p:cNvPr id="68" name="object 68"/>
            <p:cNvSpPr/>
            <p:nvPr/>
          </p:nvSpPr>
          <p:spPr>
            <a:xfrm>
              <a:off x="8015179" y="1329902"/>
              <a:ext cx="248920" cy="361315"/>
            </a:xfrm>
            <a:custGeom>
              <a:avLst/>
              <a:gdLst/>
              <a:ahLst/>
              <a:cxnLst/>
              <a:rect l="l" t="t" r="r" b="b"/>
              <a:pathLst>
                <a:path w="248920" h="361314">
                  <a:moveTo>
                    <a:pt x="248687" y="0"/>
                  </a:moveTo>
                  <a:lnTo>
                    <a:pt x="0" y="361251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9" name="object 6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956633" y="1663786"/>
              <a:ext cx="93988" cy="108100"/>
            </a:xfrm>
            <a:prstGeom prst="rect">
              <a:avLst/>
            </a:prstGeom>
          </p:spPr>
        </p:pic>
        <p:sp>
          <p:nvSpPr>
            <p:cNvPr id="70" name="object 70"/>
            <p:cNvSpPr/>
            <p:nvPr/>
          </p:nvSpPr>
          <p:spPr>
            <a:xfrm>
              <a:off x="7794865" y="2084195"/>
              <a:ext cx="155575" cy="1437005"/>
            </a:xfrm>
            <a:custGeom>
              <a:avLst/>
              <a:gdLst/>
              <a:ahLst/>
              <a:cxnLst/>
              <a:rect l="l" t="t" r="r" b="b"/>
              <a:pathLst>
                <a:path w="155575" h="1437004">
                  <a:moveTo>
                    <a:pt x="155405" y="0"/>
                  </a:moveTo>
                  <a:lnTo>
                    <a:pt x="0" y="1436463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1" name="object 7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754056" y="3507749"/>
              <a:ext cx="81615" cy="108383"/>
            </a:xfrm>
            <a:prstGeom prst="rect">
              <a:avLst/>
            </a:prstGeom>
          </p:spPr>
        </p:pic>
        <p:sp>
          <p:nvSpPr>
            <p:cNvPr id="72" name="object 72"/>
            <p:cNvSpPr/>
            <p:nvPr/>
          </p:nvSpPr>
          <p:spPr>
            <a:xfrm>
              <a:off x="6985860" y="1329902"/>
              <a:ext cx="1278255" cy="419734"/>
            </a:xfrm>
            <a:custGeom>
              <a:avLst/>
              <a:gdLst/>
              <a:ahLst/>
              <a:cxnLst/>
              <a:rect l="l" t="t" r="r" b="b"/>
              <a:pathLst>
                <a:path w="1278254" h="419735">
                  <a:moveTo>
                    <a:pt x="1278007" y="0"/>
                  </a:moveTo>
                  <a:lnTo>
                    <a:pt x="0" y="419734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3" name="object 7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894200" y="1710217"/>
              <a:ext cx="111003" cy="78838"/>
            </a:xfrm>
            <a:prstGeom prst="rect">
              <a:avLst/>
            </a:prstGeom>
          </p:spPr>
        </p:pic>
        <p:sp>
          <p:nvSpPr>
            <p:cNvPr id="74" name="object 74"/>
            <p:cNvSpPr/>
            <p:nvPr/>
          </p:nvSpPr>
          <p:spPr>
            <a:xfrm>
              <a:off x="6557098" y="2320687"/>
              <a:ext cx="320675" cy="1203325"/>
            </a:xfrm>
            <a:custGeom>
              <a:avLst/>
              <a:gdLst/>
              <a:ahLst/>
              <a:cxnLst/>
              <a:rect l="l" t="t" r="r" b="b"/>
              <a:pathLst>
                <a:path w="320675" h="1203325">
                  <a:moveTo>
                    <a:pt x="320113" y="0"/>
                  </a:moveTo>
                  <a:lnTo>
                    <a:pt x="0" y="1203241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5" name="object 7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517165" y="3506315"/>
              <a:ext cx="79865" cy="110684"/>
            </a:xfrm>
            <a:prstGeom prst="rect">
              <a:avLst/>
            </a:prstGeom>
          </p:spPr>
        </p:pic>
        <p:sp>
          <p:nvSpPr>
            <p:cNvPr id="76" name="object 76"/>
            <p:cNvSpPr/>
            <p:nvPr/>
          </p:nvSpPr>
          <p:spPr>
            <a:xfrm>
              <a:off x="4527042" y="750413"/>
              <a:ext cx="583565" cy="3519804"/>
            </a:xfrm>
            <a:custGeom>
              <a:avLst/>
              <a:gdLst/>
              <a:ahLst/>
              <a:cxnLst/>
              <a:rect l="l" t="t" r="r" b="b"/>
              <a:pathLst>
                <a:path w="583564" h="3519804">
                  <a:moveTo>
                    <a:pt x="583116" y="0"/>
                  </a:moveTo>
                  <a:lnTo>
                    <a:pt x="0" y="3519337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7" name="object 7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486475" y="4255081"/>
              <a:ext cx="81134" cy="109481"/>
            </a:xfrm>
            <a:prstGeom prst="rect">
              <a:avLst/>
            </a:prstGeom>
          </p:spPr>
        </p:pic>
        <p:sp>
          <p:nvSpPr>
            <p:cNvPr id="78" name="object 78"/>
            <p:cNvSpPr/>
            <p:nvPr/>
          </p:nvSpPr>
          <p:spPr>
            <a:xfrm>
              <a:off x="2969128" y="1485285"/>
              <a:ext cx="1101725" cy="3954779"/>
            </a:xfrm>
            <a:custGeom>
              <a:avLst/>
              <a:gdLst/>
              <a:ahLst/>
              <a:cxnLst/>
              <a:rect l="l" t="t" r="r" b="b"/>
              <a:pathLst>
                <a:path w="1101725" h="3954779">
                  <a:moveTo>
                    <a:pt x="1101237" y="0"/>
                  </a:moveTo>
                  <a:lnTo>
                    <a:pt x="0" y="3954589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9" name="object 7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929290" y="5421909"/>
              <a:ext cx="79674" cy="110772"/>
            </a:xfrm>
            <a:prstGeom prst="rect">
              <a:avLst/>
            </a:prstGeom>
          </p:spPr>
        </p:pic>
        <p:sp>
          <p:nvSpPr>
            <p:cNvPr id="80" name="object 80"/>
            <p:cNvSpPr/>
            <p:nvPr/>
          </p:nvSpPr>
          <p:spPr>
            <a:xfrm>
              <a:off x="2403490" y="2755116"/>
              <a:ext cx="981075" cy="1169670"/>
            </a:xfrm>
            <a:custGeom>
              <a:avLst/>
              <a:gdLst/>
              <a:ahLst/>
              <a:cxnLst/>
              <a:rect l="l" t="t" r="r" b="b"/>
              <a:pathLst>
                <a:path w="981075" h="1169670">
                  <a:moveTo>
                    <a:pt x="981029" y="0"/>
                  </a:moveTo>
                  <a:lnTo>
                    <a:pt x="0" y="1169141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1" name="object 8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338396" y="3894506"/>
              <a:ext cx="98723" cy="105500"/>
            </a:xfrm>
            <a:prstGeom prst="rect">
              <a:avLst/>
            </a:prstGeom>
          </p:spPr>
        </p:pic>
        <p:sp>
          <p:nvSpPr>
            <p:cNvPr id="82" name="object 82"/>
            <p:cNvSpPr/>
            <p:nvPr/>
          </p:nvSpPr>
          <p:spPr>
            <a:xfrm>
              <a:off x="2141446" y="2166125"/>
              <a:ext cx="88900" cy="1702435"/>
            </a:xfrm>
            <a:custGeom>
              <a:avLst/>
              <a:gdLst/>
              <a:ahLst/>
              <a:cxnLst/>
              <a:rect l="l" t="t" r="r" b="b"/>
              <a:pathLst>
                <a:path w="88900" h="1702435">
                  <a:moveTo>
                    <a:pt x="88279" y="0"/>
                  </a:moveTo>
                  <a:lnTo>
                    <a:pt x="0" y="1702053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3" name="object 8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100498" y="3857024"/>
              <a:ext cx="81896" cy="107014"/>
            </a:xfrm>
            <a:prstGeom prst="rect">
              <a:avLst/>
            </a:prstGeom>
          </p:spPr>
        </p:pic>
        <p:sp>
          <p:nvSpPr>
            <p:cNvPr id="84" name="object 84"/>
            <p:cNvSpPr/>
            <p:nvPr/>
          </p:nvSpPr>
          <p:spPr>
            <a:xfrm>
              <a:off x="2330084" y="4528692"/>
              <a:ext cx="380365" cy="914400"/>
            </a:xfrm>
            <a:custGeom>
              <a:avLst/>
              <a:gdLst/>
              <a:ahLst/>
              <a:cxnLst/>
              <a:rect l="l" t="t" r="r" b="b"/>
              <a:pathLst>
                <a:path w="380364" h="914400">
                  <a:moveTo>
                    <a:pt x="0" y="0"/>
                  </a:moveTo>
                  <a:lnTo>
                    <a:pt x="380297" y="914167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5" name="object 8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671805" y="5421248"/>
              <a:ext cx="81307" cy="110955"/>
            </a:xfrm>
            <a:prstGeom prst="rect">
              <a:avLst/>
            </a:prstGeom>
          </p:spPr>
        </p:pic>
        <p:sp>
          <p:nvSpPr>
            <p:cNvPr id="86" name="object 86"/>
            <p:cNvSpPr/>
            <p:nvPr/>
          </p:nvSpPr>
          <p:spPr>
            <a:xfrm>
              <a:off x="4684719" y="2306168"/>
              <a:ext cx="881380" cy="1972310"/>
            </a:xfrm>
            <a:custGeom>
              <a:avLst/>
              <a:gdLst/>
              <a:ahLst/>
              <a:cxnLst/>
              <a:rect l="l" t="t" r="r" b="b"/>
              <a:pathLst>
                <a:path w="881379" h="1972310">
                  <a:moveTo>
                    <a:pt x="881264" y="0"/>
                  </a:moveTo>
                  <a:lnTo>
                    <a:pt x="0" y="1971946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7" name="object 87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639921" y="4255752"/>
              <a:ext cx="83049" cy="110815"/>
            </a:xfrm>
            <a:prstGeom prst="rect">
              <a:avLst/>
            </a:prstGeom>
          </p:spPr>
        </p:pic>
        <p:sp>
          <p:nvSpPr>
            <p:cNvPr id="88" name="object 88"/>
            <p:cNvSpPr/>
            <p:nvPr/>
          </p:nvSpPr>
          <p:spPr>
            <a:xfrm>
              <a:off x="4505444" y="5174882"/>
              <a:ext cx="3175" cy="259715"/>
            </a:xfrm>
            <a:custGeom>
              <a:avLst/>
              <a:gdLst/>
              <a:ahLst/>
              <a:cxnLst/>
              <a:rect l="l" t="t" r="r" b="b"/>
              <a:pathLst>
                <a:path w="3175" h="259714">
                  <a:moveTo>
                    <a:pt x="2914" y="0"/>
                  </a:moveTo>
                  <a:lnTo>
                    <a:pt x="0" y="259207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9" name="object 89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4464455" y="5424211"/>
              <a:ext cx="81976" cy="105848"/>
            </a:xfrm>
            <a:prstGeom prst="rect">
              <a:avLst/>
            </a:prstGeom>
          </p:spPr>
        </p:pic>
        <p:sp>
          <p:nvSpPr>
            <p:cNvPr id="90" name="object 90"/>
            <p:cNvSpPr/>
            <p:nvPr/>
          </p:nvSpPr>
          <p:spPr>
            <a:xfrm>
              <a:off x="3384519" y="2755116"/>
              <a:ext cx="3618865" cy="2612390"/>
            </a:xfrm>
            <a:custGeom>
              <a:avLst/>
              <a:gdLst/>
              <a:ahLst/>
              <a:cxnLst/>
              <a:rect l="l" t="t" r="r" b="b"/>
              <a:pathLst>
                <a:path w="3618865" h="2612390">
                  <a:moveTo>
                    <a:pt x="0" y="0"/>
                  </a:moveTo>
                  <a:lnTo>
                    <a:pt x="3618322" y="2611802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1" name="object 91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974900" y="5331880"/>
              <a:ext cx="107563" cy="95160"/>
            </a:xfrm>
            <a:prstGeom prst="rect">
              <a:avLst/>
            </a:prstGeom>
          </p:spPr>
        </p:pic>
        <p:sp>
          <p:nvSpPr>
            <p:cNvPr id="92" name="object 92"/>
            <p:cNvSpPr/>
            <p:nvPr/>
          </p:nvSpPr>
          <p:spPr>
            <a:xfrm>
              <a:off x="794868" y="1564749"/>
              <a:ext cx="842010" cy="2339975"/>
            </a:xfrm>
            <a:custGeom>
              <a:avLst/>
              <a:gdLst/>
              <a:ahLst/>
              <a:cxnLst/>
              <a:rect l="l" t="t" r="r" b="b"/>
              <a:pathLst>
                <a:path w="842010" h="2339975">
                  <a:moveTo>
                    <a:pt x="841802" y="0"/>
                  </a:moveTo>
                  <a:lnTo>
                    <a:pt x="0" y="2339549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3" name="object 93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55736" y="3884121"/>
              <a:ext cx="78264" cy="111048"/>
            </a:xfrm>
            <a:prstGeom prst="rect">
              <a:avLst/>
            </a:prstGeom>
          </p:spPr>
        </p:pic>
        <p:sp>
          <p:nvSpPr>
            <p:cNvPr id="94" name="object 94"/>
            <p:cNvSpPr/>
            <p:nvPr/>
          </p:nvSpPr>
          <p:spPr>
            <a:xfrm>
              <a:off x="7282543" y="3912703"/>
              <a:ext cx="500380" cy="1414145"/>
            </a:xfrm>
            <a:custGeom>
              <a:avLst/>
              <a:gdLst/>
              <a:ahLst/>
              <a:cxnLst/>
              <a:rect l="l" t="t" r="r" b="b"/>
              <a:pathLst>
                <a:path w="500379" h="1414145">
                  <a:moveTo>
                    <a:pt x="500078" y="0"/>
                  </a:moveTo>
                  <a:lnTo>
                    <a:pt x="0" y="1413544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5" name="object 95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7243355" y="5306228"/>
              <a:ext cx="78376" cy="111045"/>
            </a:xfrm>
            <a:prstGeom prst="rect">
              <a:avLst/>
            </a:prstGeom>
          </p:spPr>
        </p:pic>
        <p:sp>
          <p:nvSpPr>
            <p:cNvPr id="96" name="object 96"/>
            <p:cNvSpPr/>
            <p:nvPr/>
          </p:nvSpPr>
          <p:spPr>
            <a:xfrm>
              <a:off x="1636670" y="779853"/>
              <a:ext cx="677545" cy="180340"/>
            </a:xfrm>
            <a:custGeom>
              <a:avLst/>
              <a:gdLst/>
              <a:ahLst/>
              <a:cxnLst/>
              <a:rect l="l" t="t" r="r" b="b"/>
              <a:pathLst>
                <a:path w="677544" h="180340">
                  <a:moveTo>
                    <a:pt x="0" y="179766"/>
                  </a:moveTo>
                  <a:lnTo>
                    <a:pt x="677027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7" name="object 97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2296098" y="739916"/>
              <a:ext cx="110680" cy="79873"/>
            </a:xfrm>
            <a:prstGeom prst="rect">
              <a:avLst/>
            </a:prstGeom>
          </p:spPr>
        </p:pic>
        <p:sp>
          <p:nvSpPr>
            <p:cNvPr id="98" name="object 98"/>
            <p:cNvSpPr/>
            <p:nvPr/>
          </p:nvSpPr>
          <p:spPr>
            <a:xfrm>
              <a:off x="4070365" y="1485285"/>
              <a:ext cx="308610" cy="2783840"/>
            </a:xfrm>
            <a:custGeom>
              <a:avLst/>
              <a:gdLst/>
              <a:ahLst/>
              <a:cxnLst/>
              <a:rect l="l" t="t" r="r" b="b"/>
              <a:pathLst>
                <a:path w="308610" h="2783840">
                  <a:moveTo>
                    <a:pt x="0" y="0"/>
                  </a:moveTo>
                  <a:lnTo>
                    <a:pt x="308124" y="2783493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9" name="object 99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4337690" y="4255793"/>
              <a:ext cx="81598" cy="108437"/>
            </a:xfrm>
            <a:prstGeom prst="rect">
              <a:avLst/>
            </a:prstGeom>
          </p:spPr>
        </p:pic>
        <p:sp>
          <p:nvSpPr>
            <p:cNvPr id="100" name="object 100"/>
            <p:cNvSpPr/>
            <p:nvPr/>
          </p:nvSpPr>
          <p:spPr>
            <a:xfrm>
              <a:off x="2997547" y="848458"/>
              <a:ext cx="217804" cy="360045"/>
            </a:xfrm>
            <a:custGeom>
              <a:avLst/>
              <a:gdLst/>
              <a:ahLst/>
              <a:cxnLst/>
              <a:rect l="l" t="t" r="r" b="b"/>
              <a:pathLst>
                <a:path w="217805" h="360044">
                  <a:moveTo>
                    <a:pt x="217716" y="359715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1" name="object 101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2943259" y="764974"/>
              <a:ext cx="90732" cy="109301"/>
            </a:xfrm>
            <a:prstGeom prst="rect">
              <a:avLst/>
            </a:prstGeom>
          </p:spPr>
        </p:pic>
        <p:sp>
          <p:nvSpPr>
            <p:cNvPr id="102" name="object 102"/>
            <p:cNvSpPr/>
            <p:nvPr/>
          </p:nvSpPr>
          <p:spPr>
            <a:xfrm>
              <a:off x="2798325" y="841365"/>
              <a:ext cx="586740" cy="1402080"/>
            </a:xfrm>
            <a:custGeom>
              <a:avLst/>
              <a:gdLst/>
              <a:ahLst/>
              <a:cxnLst/>
              <a:rect l="l" t="t" r="r" b="b"/>
              <a:pathLst>
                <a:path w="586739" h="1402080">
                  <a:moveTo>
                    <a:pt x="586193" y="1401452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3" name="object 103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2755441" y="752085"/>
              <a:ext cx="81437" cy="110946"/>
            </a:xfrm>
            <a:prstGeom prst="rect">
              <a:avLst/>
            </a:prstGeom>
          </p:spPr>
        </p:pic>
        <p:sp>
          <p:nvSpPr>
            <p:cNvPr id="104" name="object 104"/>
            <p:cNvSpPr/>
            <p:nvPr/>
          </p:nvSpPr>
          <p:spPr>
            <a:xfrm>
              <a:off x="2229726" y="831399"/>
              <a:ext cx="283210" cy="1046480"/>
            </a:xfrm>
            <a:custGeom>
              <a:avLst/>
              <a:gdLst/>
              <a:ahLst/>
              <a:cxnLst/>
              <a:rect l="l" t="t" r="r" b="b"/>
              <a:pathLst>
                <a:path w="283210" h="1046480">
                  <a:moveTo>
                    <a:pt x="0" y="1046166"/>
                  </a:moveTo>
                  <a:lnTo>
                    <a:pt x="283048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5" name="object 105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2472876" y="738423"/>
              <a:ext cx="79796" cy="110718"/>
            </a:xfrm>
            <a:prstGeom prst="rect">
              <a:avLst/>
            </a:prstGeom>
          </p:spPr>
        </p:pic>
        <p:sp>
          <p:nvSpPr>
            <p:cNvPr id="106" name="object 106"/>
            <p:cNvSpPr/>
            <p:nvPr/>
          </p:nvSpPr>
          <p:spPr>
            <a:xfrm>
              <a:off x="586373" y="2531951"/>
              <a:ext cx="0" cy="1365885"/>
            </a:xfrm>
            <a:custGeom>
              <a:avLst/>
              <a:gdLst/>
              <a:ahLst/>
              <a:cxnLst/>
              <a:rect l="l" t="t" r="r" b="b"/>
              <a:pathLst>
                <a:path w="0" h="1365885">
                  <a:moveTo>
                    <a:pt x="0" y="0"/>
                  </a:moveTo>
                  <a:lnTo>
                    <a:pt x="0" y="1365599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7" name="object 107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545382" y="3888026"/>
              <a:ext cx="81980" cy="105500"/>
            </a:xfrm>
            <a:prstGeom prst="rect">
              <a:avLst/>
            </a:prstGeom>
          </p:spPr>
        </p:pic>
        <p:sp>
          <p:nvSpPr>
            <p:cNvPr id="108" name="object 108"/>
            <p:cNvSpPr/>
            <p:nvPr/>
          </p:nvSpPr>
          <p:spPr>
            <a:xfrm>
              <a:off x="6403964" y="4285497"/>
              <a:ext cx="2574290" cy="1214755"/>
            </a:xfrm>
            <a:custGeom>
              <a:avLst/>
              <a:gdLst/>
              <a:ahLst/>
              <a:cxnLst/>
              <a:rect l="l" t="t" r="r" b="b"/>
              <a:pathLst>
                <a:path w="2574290" h="1214754">
                  <a:moveTo>
                    <a:pt x="0" y="0"/>
                  </a:moveTo>
                  <a:lnTo>
                    <a:pt x="2573825" y="1214231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9" name="object 109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8954840" y="5461746"/>
              <a:ext cx="110661" cy="84392"/>
            </a:xfrm>
            <a:prstGeom prst="rect">
              <a:avLst/>
            </a:prstGeom>
          </p:spPr>
        </p:pic>
        <p:sp>
          <p:nvSpPr>
            <p:cNvPr id="110" name="object 110"/>
            <p:cNvSpPr/>
            <p:nvPr/>
          </p:nvSpPr>
          <p:spPr>
            <a:xfrm>
              <a:off x="1193350" y="1485285"/>
              <a:ext cx="2877185" cy="2453005"/>
            </a:xfrm>
            <a:custGeom>
              <a:avLst/>
              <a:gdLst/>
              <a:ahLst/>
              <a:cxnLst/>
              <a:rect l="l" t="t" r="r" b="b"/>
              <a:pathLst>
                <a:path w="2877185" h="2453004">
                  <a:moveTo>
                    <a:pt x="2877014" y="0"/>
                  </a:moveTo>
                  <a:lnTo>
                    <a:pt x="0" y="245245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1" name="object 111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1118034" y="3904265"/>
              <a:ext cx="105253" cy="99078"/>
            </a:xfrm>
            <a:prstGeom prst="rect">
              <a:avLst/>
            </a:prstGeom>
          </p:spPr>
        </p:pic>
        <p:sp>
          <p:nvSpPr>
            <p:cNvPr id="112" name="object 112"/>
            <p:cNvSpPr/>
            <p:nvPr/>
          </p:nvSpPr>
          <p:spPr>
            <a:xfrm>
              <a:off x="1021713" y="2166125"/>
              <a:ext cx="1208405" cy="1751964"/>
            </a:xfrm>
            <a:custGeom>
              <a:avLst/>
              <a:gdLst/>
              <a:ahLst/>
              <a:cxnLst/>
              <a:rect l="l" t="t" r="r" b="b"/>
              <a:pathLst>
                <a:path w="1208405" h="1751964">
                  <a:moveTo>
                    <a:pt x="1208012" y="0"/>
                  </a:moveTo>
                  <a:lnTo>
                    <a:pt x="0" y="1751803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3" name="object 113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963111" y="3890542"/>
              <a:ext cx="94031" cy="108082"/>
            </a:xfrm>
            <a:prstGeom prst="rect">
              <a:avLst/>
            </a:prstGeom>
          </p:spPr>
        </p:pic>
        <p:sp>
          <p:nvSpPr>
            <p:cNvPr id="114" name="object 114"/>
            <p:cNvSpPr/>
            <p:nvPr/>
          </p:nvSpPr>
          <p:spPr>
            <a:xfrm>
              <a:off x="2229726" y="2166125"/>
              <a:ext cx="1932305" cy="2132330"/>
            </a:xfrm>
            <a:custGeom>
              <a:avLst/>
              <a:gdLst/>
              <a:ahLst/>
              <a:cxnLst/>
              <a:rect l="l" t="t" r="r" b="b"/>
              <a:pathLst>
                <a:path w="1932304" h="2132329">
                  <a:moveTo>
                    <a:pt x="0" y="0"/>
                  </a:moveTo>
                  <a:lnTo>
                    <a:pt x="1931747" y="2131703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5" name="object 115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4128633" y="4267174"/>
              <a:ext cx="100417" cy="104239"/>
            </a:xfrm>
            <a:prstGeom prst="rect">
              <a:avLst/>
            </a:prstGeom>
          </p:spPr>
        </p:pic>
        <p:sp>
          <p:nvSpPr>
            <p:cNvPr id="116" name="object 116"/>
            <p:cNvSpPr/>
            <p:nvPr/>
          </p:nvSpPr>
          <p:spPr>
            <a:xfrm>
              <a:off x="3384519" y="1364365"/>
              <a:ext cx="2603500" cy="878840"/>
            </a:xfrm>
            <a:custGeom>
              <a:avLst/>
              <a:gdLst/>
              <a:ahLst/>
              <a:cxnLst/>
              <a:rect l="l" t="t" r="r" b="b"/>
              <a:pathLst>
                <a:path w="2603500" h="878839">
                  <a:moveTo>
                    <a:pt x="0" y="878452"/>
                  </a:moveTo>
                  <a:lnTo>
                    <a:pt x="2603100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7" name="object 117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5968034" y="1325026"/>
              <a:ext cx="111023" cy="78677"/>
            </a:xfrm>
            <a:prstGeom prst="rect">
              <a:avLst/>
            </a:prstGeom>
          </p:spPr>
        </p:pic>
      </p:grpSp>
      <p:sp>
        <p:nvSpPr>
          <p:cNvPr id="118" name="object 118"/>
          <p:cNvSpPr txBox="1"/>
          <p:nvPr/>
        </p:nvSpPr>
        <p:spPr>
          <a:xfrm>
            <a:off x="10721122" y="5582080"/>
            <a:ext cx="1363345" cy="579120"/>
          </a:xfrm>
          <a:prstGeom prst="rect">
            <a:avLst/>
          </a:prstGeom>
          <a:ln w="19049">
            <a:solidFill>
              <a:srgbClr val="000000"/>
            </a:solidFill>
          </a:ln>
        </p:spPr>
        <p:txBody>
          <a:bodyPr wrap="square" lIns="0" tIns="5715" rIns="0" bIns="0" rtlCol="0" vert="horz">
            <a:spAutoFit/>
          </a:bodyPr>
          <a:lstStyle/>
          <a:p>
            <a:pPr marL="106680" marR="100330" indent="107950">
              <a:lnSpc>
                <a:spcPct val="100000"/>
              </a:lnSpc>
              <a:spcBef>
                <a:spcPts val="45"/>
              </a:spcBef>
            </a:pPr>
            <a:r>
              <a:rPr dirty="0" sz="1800" spc="-10">
                <a:latin typeface="Calibri"/>
                <a:cs typeface="Calibri"/>
              </a:rPr>
              <a:t>Computer </a:t>
            </a:r>
            <a:r>
              <a:rPr dirty="0" sz="1800" spc="-5">
                <a:latin typeface="Calibri"/>
                <a:cs typeface="Calibri"/>
              </a:rPr>
              <a:t> A</a:t>
            </a:r>
            <a:r>
              <a:rPr dirty="0" sz="1800" spc="-30">
                <a:latin typeface="Calibri"/>
                <a:cs typeface="Calibri"/>
              </a:rPr>
              <a:t>r</a:t>
            </a:r>
            <a:r>
              <a:rPr dirty="0" sz="1800" spc="-5">
                <a:latin typeface="Calibri"/>
                <a:cs typeface="Calibri"/>
              </a:rPr>
              <a:t>chi</a:t>
            </a:r>
            <a:r>
              <a:rPr dirty="0" sz="1800" spc="-20">
                <a:latin typeface="Calibri"/>
                <a:cs typeface="Calibri"/>
              </a:rPr>
              <a:t>t</a:t>
            </a:r>
            <a:r>
              <a:rPr dirty="0" sz="1800" spc="-5">
                <a:latin typeface="Calibri"/>
                <a:cs typeface="Calibri"/>
              </a:rPr>
              <a:t>ectu</a:t>
            </a:r>
            <a:r>
              <a:rPr dirty="0" sz="1800" spc="-25">
                <a:latin typeface="Calibri"/>
                <a:cs typeface="Calibri"/>
              </a:rPr>
              <a:t>r</a:t>
            </a:r>
            <a:r>
              <a:rPr dirty="0" sz="180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19" name="object 119"/>
          <p:cNvGrpSpPr/>
          <p:nvPr/>
        </p:nvGrpSpPr>
        <p:grpSpPr>
          <a:xfrm>
            <a:off x="2220201" y="1943475"/>
            <a:ext cx="9285605" cy="3620770"/>
            <a:chOff x="2220201" y="1943475"/>
            <a:chExt cx="9285605" cy="3620770"/>
          </a:xfrm>
        </p:grpSpPr>
        <p:sp>
          <p:nvSpPr>
            <p:cNvPr id="120" name="object 120"/>
            <p:cNvSpPr/>
            <p:nvPr/>
          </p:nvSpPr>
          <p:spPr>
            <a:xfrm>
              <a:off x="11405660" y="1953000"/>
              <a:ext cx="90170" cy="3515360"/>
            </a:xfrm>
            <a:custGeom>
              <a:avLst/>
              <a:gdLst/>
              <a:ahLst/>
              <a:cxnLst/>
              <a:rect l="l" t="t" r="r" b="b"/>
              <a:pathLst>
                <a:path w="90170" h="3515360">
                  <a:moveTo>
                    <a:pt x="90071" y="0"/>
                  </a:moveTo>
                  <a:lnTo>
                    <a:pt x="0" y="3514837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1" name="object 121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11364680" y="5457507"/>
              <a:ext cx="81960" cy="106278"/>
            </a:xfrm>
            <a:prstGeom prst="rect">
              <a:avLst/>
            </a:prstGeom>
          </p:spPr>
        </p:pic>
        <p:sp>
          <p:nvSpPr>
            <p:cNvPr id="122" name="object 122"/>
            <p:cNvSpPr/>
            <p:nvPr/>
          </p:nvSpPr>
          <p:spPr>
            <a:xfrm>
              <a:off x="2229726" y="2166125"/>
              <a:ext cx="4554220" cy="3202305"/>
            </a:xfrm>
            <a:custGeom>
              <a:avLst/>
              <a:gdLst/>
              <a:ahLst/>
              <a:cxnLst/>
              <a:rect l="l" t="t" r="r" b="b"/>
              <a:pathLst>
                <a:path w="4554220" h="3202304">
                  <a:moveTo>
                    <a:pt x="0" y="0"/>
                  </a:moveTo>
                  <a:lnTo>
                    <a:pt x="4554099" y="3202156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3" name="object 123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6756202" y="5333017"/>
              <a:ext cx="107866" cy="94514"/>
            </a:xfrm>
            <a:prstGeom prst="rect">
              <a:avLst/>
            </a:prstGeom>
          </p:spPr>
        </p:pic>
        <p:sp>
          <p:nvSpPr>
            <p:cNvPr id="124" name="object 124"/>
            <p:cNvSpPr/>
            <p:nvPr/>
          </p:nvSpPr>
          <p:spPr>
            <a:xfrm>
              <a:off x="6877211" y="2320687"/>
              <a:ext cx="2880360" cy="1268095"/>
            </a:xfrm>
            <a:custGeom>
              <a:avLst/>
              <a:gdLst/>
              <a:ahLst/>
              <a:cxnLst/>
              <a:rect l="l" t="t" r="r" b="b"/>
              <a:pathLst>
                <a:path w="2880359" h="1268095">
                  <a:moveTo>
                    <a:pt x="0" y="0"/>
                  </a:moveTo>
                  <a:lnTo>
                    <a:pt x="2880085" y="1267654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5" name="object 125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9735096" y="3550017"/>
              <a:ext cx="110850" cy="82675"/>
            </a:xfrm>
            <a:prstGeom prst="rect">
              <a:avLst/>
            </a:prstGeom>
          </p:spPr>
        </p:pic>
        <p:sp>
          <p:nvSpPr>
            <p:cNvPr id="126" name="object 126"/>
            <p:cNvSpPr/>
            <p:nvPr/>
          </p:nvSpPr>
          <p:spPr>
            <a:xfrm>
              <a:off x="2640619" y="2320687"/>
              <a:ext cx="4236720" cy="1650364"/>
            </a:xfrm>
            <a:custGeom>
              <a:avLst/>
              <a:gdLst/>
              <a:ahLst/>
              <a:cxnLst/>
              <a:rect l="l" t="t" r="r" b="b"/>
              <a:pathLst>
                <a:path w="4236720" h="1650364">
                  <a:moveTo>
                    <a:pt x="4236591" y="0"/>
                  </a:moveTo>
                  <a:lnTo>
                    <a:pt x="0" y="164992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27" name="object 127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2550537" y="3931763"/>
              <a:ext cx="111025" cy="7974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59112" y="986064"/>
            <a:ext cx="9279255" cy="1049655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425"/>
              </a:spcBef>
            </a:pPr>
            <a:r>
              <a:rPr dirty="0" sz="2400" spc="-10">
                <a:latin typeface="Calibri"/>
                <a:cs typeface="Calibri"/>
              </a:rPr>
              <a:t>Theoretical computer</a:t>
            </a:r>
            <a:r>
              <a:rPr dirty="0" sz="2400" spc="-5">
                <a:latin typeface="Calibri"/>
                <a:cs typeface="Calibri"/>
              </a:rPr>
              <a:t> science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(TCS)</a:t>
            </a:r>
            <a:r>
              <a:rPr dirty="0" sz="2400" spc="-5">
                <a:latin typeface="Calibri"/>
                <a:cs typeface="Calibri"/>
              </a:rPr>
              <a:t> is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subset </a:t>
            </a:r>
            <a:r>
              <a:rPr dirty="0" sz="2400" spc="-5">
                <a:latin typeface="Calibri"/>
                <a:cs typeface="Calibri"/>
              </a:rPr>
              <a:t>of </a:t>
            </a:r>
            <a:r>
              <a:rPr dirty="0" sz="2400" spc="-15">
                <a:latin typeface="Calibri"/>
                <a:cs typeface="Calibri"/>
              </a:rPr>
              <a:t>general</a:t>
            </a:r>
            <a:r>
              <a:rPr dirty="0" sz="2400" spc="-10">
                <a:latin typeface="Calibri"/>
                <a:cs typeface="Calibri"/>
              </a:rPr>
              <a:t> computer</a:t>
            </a:r>
            <a:r>
              <a:rPr dirty="0" sz="2400" spc="-5">
                <a:latin typeface="Calibri"/>
                <a:cs typeface="Calibri"/>
              </a:rPr>
              <a:t> science </a:t>
            </a:r>
            <a:r>
              <a:rPr dirty="0" sz="2400" spc="-5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-10">
                <a:latin typeface="Calibri"/>
                <a:cs typeface="Calibri"/>
              </a:rPr>
              <a:t> mathematics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that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focuses</a:t>
            </a:r>
            <a:r>
              <a:rPr dirty="0" sz="2400" spc="-5">
                <a:latin typeface="Calibri"/>
                <a:cs typeface="Calibri"/>
              </a:rPr>
              <a:t> on</a:t>
            </a:r>
            <a:r>
              <a:rPr dirty="0" sz="2400" spc="-10">
                <a:latin typeface="Calibri"/>
                <a:cs typeface="Calibri"/>
              </a:rPr>
              <a:t> mathematical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aspects</a:t>
            </a:r>
            <a:r>
              <a:rPr dirty="0" sz="2400" spc="-5">
                <a:latin typeface="Calibri"/>
                <a:cs typeface="Calibri"/>
              </a:rPr>
              <a:t> of</a:t>
            </a:r>
            <a:r>
              <a:rPr dirty="0" sz="2400" spc="-10">
                <a:latin typeface="Calibri"/>
                <a:cs typeface="Calibri"/>
              </a:rPr>
              <a:t> computer </a:t>
            </a:r>
            <a:r>
              <a:rPr dirty="0" sz="2400" spc="-5">
                <a:latin typeface="Calibri"/>
                <a:cs typeface="Calibri"/>
              </a:rPr>
              <a:t> science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58839" y="317803"/>
            <a:ext cx="566928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5"/>
              <a:t>Theoretical</a:t>
            </a:r>
            <a:r>
              <a:rPr dirty="0" sz="3600" spc="-30"/>
              <a:t> </a:t>
            </a:r>
            <a:r>
              <a:rPr dirty="0" sz="3600" spc="-10"/>
              <a:t>Computer</a:t>
            </a:r>
            <a:r>
              <a:rPr dirty="0" sz="3600" spc="-30"/>
              <a:t> </a:t>
            </a:r>
            <a:r>
              <a:rPr dirty="0" sz="3600" spc="-5"/>
              <a:t>Science</a:t>
            </a:r>
            <a:endParaRPr sz="36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01620" y="2065869"/>
            <a:ext cx="9524101" cy="382964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920477" y="5970341"/>
            <a:ext cx="2349500" cy="36385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200">
                <a:latin typeface="Calibri"/>
                <a:cs typeface="Calibri"/>
              </a:rPr>
              <a:t>Figure:</a:t>
            </a:r>
            <a:r>
              <a:rPr dirty="0" sz="2200" spc="-25">
                <a:latin typeface="Calibri"/>
                <a:cs typeface="Calibri"/>
              </a:rPr>
              <a:t> </a:t>
            </a:r>
            <a:r>
              <a:rPr dirty="0" sz="2200" spc="-30">
                <a:latin typeface="Calibri"/>
                <a:cs typeface="Calibri"/>
              </a:rPr>
              <a:t>Topics</a:t>
            </a:r>
            <a:r>
              <a:rPr dirty="0" sz="2200" spc="-20">
                <a:latin typeface="Calibri"/>
                <a:cs typeface="Calibri"/>
              </a:rPr>
              <a:t> </a:t>
            </a:r>
            <a:r>
              <a:rPr dirty="0" sz="2200" spc="5">
                <a:latin typeface="Calibri"/>
                <a:cs typeface="Calibri"/>
              </a:rPr>
              <a:t>of</a:t>
            </a:r>
            <a:r>
              <a:rPr dirty="0" sz="2200" spc="-20">
                <a:latin typeface="Calibri"/>
                <a:cs typeface="Calibri"/>
              </a:rPr>
              <a:t> </a:t>
            </a:r>
            <a:r>
              <a:rPr dirty="0" sz="2200" spc="-15">
                <a:latin typeface="Calibri"/>
                <a:cs typeface="Calibri"/>
              </a:rPr>
              <a:t>TCS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4645" y="871300"/>
            <a:ext cx="7802245" cy="7207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735"/>
              </a:lnSpc>
              <a:spcBef>
                <a:spcPts val="100"/>
              </a:spcBef>
            </a:pPr>
            <a:r>
              <a:rPr dirty="0" sz="2400" spc="-10">
                <a:latin typeface="Calibri"/>
                <a:cs typeface="Calibri"/>
              </a:rPr>
              <a:t>There </a:t>
            </a:r>
            <a:r>
              <a:rPr dirty="0" sz="2400" spc="-15">
                <a:latin typeface="Calibri"/>
                <a:cs typeface="Calibri"/>
              </a:rPr>
              <a:t>are</a:t>
            </a:r>
            <a:r>
              <a:rPr dirty="0" sz="2400" spc="-10">
                <a:latin typeface="Calibri"/>
                <a:cs typeface="Calibri"/>
              </a:rPr>
              <a:t> two </a:t>
            </a:r>
            <a:r>
              <a:rPr dirty="0" sz="2400" spc="-15">
                <a:latin typeface="Calibri"/>
                <a:cs typeface="Calibri"/>
              </a:rPr>
              <a:t>courses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based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on </a:t>
            </a:r>
            <a:r>
              <a:rPr dirty="0" sz="2400" spc="-10">
                <a:latin typeface="Calibri"/>
                <a:cs typeface="Calibri"/>
              </a:rPr>
              <a:t>Theoretical Computer </a:t>
            </a:r>
            <a:r>
              <a:rPr dirty="0" sz="2400" spc="-5">
                <a:latin typeface="Calibri"/>
                <a:cs typeface="Calibri"/>
              </a:rPr>
              <a:t>Science: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735"/>
              </a:lnSpc>
            </a:pPr>
            <a:r>
              <a:rPr dirty="0" sz="2400" spc="-5" b="1">
                <a:latin typeface="Calibri"/>
                <a:cs typeface="Calibri"/>
              </a:rPr>
              <a:t>1.</a:t>
            </a:r>
            <a:r>
              <a:rPr dirty="0" sz="2400" spc="-25" b="1">
                <a:latin typeface="Calibri"/>
                <a:cs typeface="Calibri"/>
              </a:rPr>
              <a:t> </a:t>
            </a:r>
            <a:r>
              <a:rPr dirty="0" sz="2400" spc="-15" b="1">
                <a:latin typeface="Calibri"/>
                <a:cs typeface="Calibri"/>
              </a:rPr>
              <a:t>Discrete</a:t>
            </a:r>
            <a:r>
              <a:rPr dirty="0" sz="2400" spc="-25" b="1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Mathematics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74645" y="3833956"/>
            <a:ext cx="3268979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Calibri"/>
                <a:cs typeface="Calibri"/>
              </a:rPr>
              <a:t>2.</a:t>
            </a:r>
            <a:r>
              <a:rPr dirty="0" sz="2400" spc="-25" b="1">
                <a:latin typeface="Calibri"/>
                <a:cs typeface="Calibri"/>
              </a:rPr>
              <a:t> </a:t>
            </a:r>
            <a:r>
              <a:rPr dirty="0" sz="2400" spc="-5" b="1">
                <a:latin typeface="Calibri"/>
                <a:cs typeface="Calibri"/>
              </a:rPr>
              <a:t>Theory</a:t>
            </a:r>
            <a:r>
              <a:rPr dirty="0" sz="2400" spc="-25" b="1">
                <a:latin typeface="Calibri"/>
                <a:cs typeface="Calibri"/>
              </a:rPr>
              <a:t> </a:t>
            </a:r>
            <a:r>
              <a:rPr dirty="0" sz="2400" spc="-5" b="1">
                <a:latin typeface="Calibri"/>
                <a:cs typeface="Calibri"/>
              </a:rPr>
              <a:t>of</a:t>
            </a:r>
            <a:r>
              <a:rPr dirty="0" sz="2400" spc="-20" b="1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Computation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258839" y="317803"/>
            <a:ext cx="566928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5"/>
              <a:t>Theoretical</a:t>
            </a:r>
            <a:r>
              <a:rPr dirty="0" sz="3600" spc="-30"/>
              <a:t> </a:t>
            </a:r>
            <a:r>
              <a:rPr dirty="0" sz="3600" spc="-10"/>
              <a:t>Computer</a:t>
            </a:r>
            <a:r>
              <a:rPr dirty="0" sz="3600" spc="-30"/>
              <a:t> </a:t>
            </a:r>
            <a:r>
              <a:rPr dirty="0" sz="3600" spc="-5"/>
              <a:t>Science</a:t>
            </a:r>
            <a:endParaRPr sz="360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84615" y="2084275"/>
            <a:ext cx="1240936" cy="131132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91795" y="1511684"/>
            <a:ext cx="1196377" cy="188391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821047" y="1710696"/>
            <a:ext cx="977685" cy="166261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100607" y="4516808"/>
            <a:ext cx="1254267" cy="1592258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570122" y="4589538"/>
            <a:ext cx="1337884" cy="1536806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071810" y="4682352"/>
            <a:ext cx="2149055" cy="140906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4645" y="986678"/>
            <a:ext cx="9835515" cy="3682365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12700" marR="5080">
              <a:lnSpc>
                <a:spcPts val="3020"/>
              </a:lnSpc>
              <a:spcBef>
                <a:spcPts val="480"/>
              </a:spcBef>
            </a:pPr>
            <a:r>
              <a:rPr dirty="0" sz="2800" spc="-15" b="1">
                <a:latin typeface="Calibri"/>
                <a:cs typeface="Calibri"/>
              </a:rPr>
              <a:t>Discrete</a:t>
            </a:r>
            <a:r>
              <a:rPr dirty="0" sz="2800" spc="-5" b="1">
                <a:latin typeface="Calibri"/>
                <a:cs typeface="Calibri"/>
              </a:rPr>
              <a:t> </a:t>
            </a:r>
            <a:r>
              <a:rPr dirty="0" sz="2800" spc="-10" b="1">
                <a:latin typeface="Calibri"/>
                <a:cs typeface="Calibri"/>
              </a:rPr>
              <a:t>Mathematics</a:t>
            </a:r>
            <a:r>
              <a:rPr dirty="0" sz="2800" spc="25" b="1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is</a:t>
            </a:r>
            <a:r>
              <a:rPr dirty="0" sz="2800">
                <a:latin typeface="Calibri"/>
                <a:cs typeface="Calibri"/>
              </a:rPr>
              <a:t> a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branch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of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mathematics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involving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discrete </a:t>
            </a:r>
            <a:r>
              <a:rPr dirty="0" sz="2800" spc="-62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elements that </a:t>
            </a:r>
            <a:r>
              <a:rPr dirty="0" sz="2800" spc="-5">
                <a:latin typeface="Calibri"/>
                <a:cs typeface="Calibri"/>
              </a:rPr>
              <a:t>uses </a:t>
            </a:r>
            <a:r>
              <a:rPr dirty="0" sz="2800" spc="-15">
                <a:latin typeface="Calibri"/>
                <a:cs typeface="Calibri"/>
              </a:rPr>
              <a:t>algebra </a:t>
            </a:r>
            <a:r>
              <a:rPr dirty="0" sz="2800">
                <a:latin typeface="Calibri"/>
                <a:cs typeface="Calibri"/>
              </a:rPr>
              <a:t>and </a:t>
            </a:r>
            <a:r>
              <a:rPr dirty="0" sz="2800" spc="-5">
                <a:latin typeface="Calibri"/>
                <a:cs typeface="Calibri"/>
              </a:rPr>
              <a:t>arithmetic. It is </a:t>
            </a:r>
            <a:r>
              <a:rPr dirty="0" sz="2800" spc="-10">
                <a:latin typeface="Calibri"/>
                <a:cs typeface="Calibri"/>
              </a:rPr>
              <a:t>increasingly </a:t>
            </a:r>
            <a:r>
              <a:rPr dirty="0" sz="2800" spc="-5">
                <a:latin typeface="Calibri"/>
                <a:cs typeface="Calibri"/>
              </a:rPr>
              <a:t>being </a:t>
            </a:r>
            <a:r>
              <a:rPr dirty="0" sz="2800">
                <a:latin typeface="Calibri"/>
                <a:cs typeface="Calibri"/>
              </a:rPr>
              <a:t> applied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in</a:t>
            </a:r>
            <a:r>
              <a:rPr dirty="0" sz="2800" spc="-10">
                <a:latin typeface="Calibri"/>
                <a:cs typeface="Calibri"/>
              </a:rPr>
              <a:t> the practical </a:t>
            </a:r>
            <a:r>
              <a:rPr dirty="0" sz="2800" spc="-5">
                <a:latin typeface="Calibri"/>
                <a:cs typeface="Calibri"/>
              </a:rPr>
              <a:t>fields of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mathematics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and</a:t>
            </a:r>
            <a:r>
              <a:rPr dirty="0" sz="2800" spc="-10">
                <a:latin typeface="Calibri"/>
                <a:cs typeface="Calibri"/>
              </a:rPr>
              <a:t> computer</a:t>
            </a:r>
            <a:r>
              <a:rPr dirty="0" sz="2800" spc="-5">
                <a:latin typeface="Calibri"/>
                <a:cs typeface="Calibri"/>
              </a:rPr>
              <a:t> science.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150">
              <a:latin typeface="Calibri"/>
              <a:cs typeface="Calibri"/>
            </a:endParaRPr>
          </a:p>
          <a:p>
            <a:pPr marL="12700">
              <a:lnSpc>
                <a:spcPts val="3190"/>
              </a:lnSpc>
            </a:pPr>
            <a:r>
              <a:rPr dirty="0" sz="2800" spc="-45" b="1">
                <a:latin typeface="Calibri"/>
                <a:cs typeface="Calibri"/>
              </a:rPr>
              <a:t>Topics</a:t>
            </a:r>
            <a:r>
              <a:rPr dirty="0" sz="2800" spc="-25" b="1">
                <a:latin typeface="Calibri"/>
                <a:cs typeface="Calibri"/>
              </a:rPr>
              <a:t> </a:t>
            </a:r>
            <a:r>
              <a:rPr dirty="0" sz="2800" spc="-5" b="1">
                <a:latin typeface="Calibri"/>
                <a:cs typeface="Calibri"/>
              </a:rPr>
              <a:t>of</a:t>
            </a:r>
            <a:r>
              <a:rPr dirty="0" sz="2800" spc="-20" b="1">
                <a:latin typeface="Calibri"/>
                <a:cs typeface="Calibri"/>
              </a:rPr>
              <a:t> </a:t>
            </a:r>
            <a:r>
              <a:rPr dirty="0" sz="2800" spc="-15" b="1">
                <a:latin typeface="Calibri"/>
                <a:cs typeface="Calibri"/>
              </a:rPr>
              <a:t>Discrete</a:t>
            </a:r>
            <a:r>
              <a:rPr dirty="0" sz="2800" spc="-25" b="1">
                <a:latin typeface="Calibri"/>
                <a:cs typeface="Calibri"/>
              </a:rPr>
              <a:t> </a:t>
            </a:r>
            <a:r>
              <a:rPr dirty="0" sz="2800" spc="-10" b="1">
                <a:latin typeface="Calibri"/>
                <a:cs typeface="Calibri"/>
              </a:rPr>
              <a:t>Mathematics:</a:t>
            </a:r>
            <a:endParaRPr sz="2800">
              <a:latin typeface="Calibri"/>
              <a:cs typeface="Calibri"/>
            </a:endParaRPr>
          </a:p>
          <a:p>
            <a:pPr marL="361315" indent="-349250">
              <a:lnSpc>
                <a:spcPts val="3025"/>
              </a:lnSpc>
              <a:buAutoNum type="arabicPeriod"/>
              <a:tabLst>
                <a:tab pos="361950" algn="l"/>
              </a:tabLst>
            </a:pPr>
            <a:r>
              <a:rPr dirty="0" sz="2800" spc="-5">
                <a:latin typeface="Calibri"/>
                <a:cs typeface="Calibri"/>
              </a:rPr>
              <a:t>Logic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and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Proof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30">
                <a:latin typeface="Calibri"/>
                <a:cs typeface="Calibri"/>
              </a:rPr>
              <a:t>Techniques</a:t>
            </a:r>
            <a:r>
              <a:rPr dirty="0" sz="2800" spc="-10">
                <a:latin typeface="Calibri"/>
                <a:cs typeface="Calibri"/>
              </a:rPr>
              <a:t> (Algorithms </a:t>
            </a:r>
            <a:r>
              <a:rPr dirty="0" sz="2800" spc="-15">
                <a:latin typeface="Calibri"/>
                <a:cs typeface="Calibri"/>
              </a:rPr>
              <a:t>etc.)</a:t>
            </a:r>
            <a:endParaRPr sz="2800">
              <a:latin typeface="Calibri"/>
              <a:cs typeface="Calibri"/>
            </a:endParaRPr>
          </a:p>
          <a:p>
            <a:pPr marL="361315" indent="-349250">
              <a:lnSpc>
                <a:spcPts val="3025"/>
              </a:lnSpc>
              <a:buAutoNum type="arabicPeriod"/>
              <a:tabLst>
                <a:tab pos="361950" algn="l"/>
              </a:tabLst>
            </a:pPr>
            <a:r>
              <a:rPr dirty="0" sz="2800" spc="-5">
                <a:latin typeface="Calibri"/>
                <a:cs typeface="Calibri"/>
              </a:rPr>
              <a:t>Number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Theory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(Security,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Cryptography etc.),</a:t>
            </a:r>
            <a:endParaRPr sz="2800">
              <a:latin typeface="Calibri"/>
              <a:cs typeface="Calibri"/>
            </a:endParaRPr>
          </a:p>
          <a:p>
            <a:pPr marL="361315" indent="-349250">
              <a:lnSpc>
                <a:spcPts val="3025"/>
              </a:lnSpc>
              <a:buAutoNum type="arabicPeriod"/>
              <a:tabLst>
                <a:tab pos="361950" algn="l"/>
              </a:tabLst>
            </a:pPr>
            <a:r>
              <a:rPr dirty="0" sz="2800" spc="-15">
                <a:latin typeface="Calibri"/>
                <a:cs typeface="Calibri"/>
              </a:rPr>
              <a:t>Relations</a:t>
            </a:r>
            <a:r>
              <a:rPr dirty="0" sz="2800" spc="-4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(Database</a:t>
            </a:r>
            <a:r>
              <a:rPr dirty="0" sz="2800" spc="-3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etc.)</a:t>
            </a:r>
            <a:endParaRPr sz="2800">
              <a:latin typeface="Calibri"/>
              <a:cs typeface="Calibri"/>
            </a:endParaRPr>
          </a:p>
          <a:p>
            <a:pPr marL="361315" indent="-349250">
              <a:lnSpc>
                <a:spcPts val="3190"/>
              </a:lnSpc>
              <a:buAutoNum type="arabicPeriod"/>
              <a:tabLst>
                <a:tab pos="361950" algn="l"/>
              </a:tabLst>
            </a:pPr>
            <a:r>
              <a:rPr dirty="0" sz="2800" spc="-15">
                <a:latin typeface="Calibri"/>
                <a:cs typeface="Calibri"/>
              </a:rPr>
              <a:t>Graph</a:t>
            </a:r>
            <a:r>
              <a:rPr dirty="0" sz="2800" spc="-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Theory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(Networking,</a:t>
            </a:r>
            <a:r>
              <a:rPr dirty="0" sz="2800" spc="-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AI</a:t>
            </a:r>
            <a:r>
              <a:rPr dirty="0" sz="2800" spc="-15">
                <a:latin typeface="Calibri"/>
                <a:cs typeface="Calibri"/>
              </a:rPr>
              <a:t> etc.)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14291" y="317676"/>
            <a:ext cx="415988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20"/>
              <a:t>Discrete</a:t>
            </a:r>
            <a:r>
              <a:rPr dirty="0" sz="3600" spc="-35"/>
              <a:t> </a:t>
            </a:r>
            <a:r>
              <a:rPr dirty="0" sz="3600" spc="-15"/>
              <a:t>Mathematics</a:t>
            </a:r>
            <a:endParaRPr sz="3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38524" y="836940"/>
            <a:ext cx="10245090" cy="5760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735"/>
              </a:lnSpc>
              <a:spcBef>
                <a:spcPts val="100"/>
              </a:spcBef>
            </a:pPr>
            <a:r>
              <a:rPr dirty="0" sz="2400" spc="-10" b="1">
                <a:latin typeface="Calibri"/>
                <a:cs typeface="Calibri"/>
              </a:rPr>
              <a:t>Example</a:t>
            </a:r>
            <a:r>
              <a:rPr dirty="0" sz="2400" spc="-25" b="1">
                <a:latin typeface="Calibri"/>
                <a:cs typeface="Calibri"/>
              </a:rPr>
              <a:t> </a:t>
            </a:r>
            <a:r>
              <a:rPr dirty="0" sz="2400" spc="-5" b="1">
                <a:latin typeface="Calibri"/>
                <a:cs typeface="Calibri"/>
              </a:rPr>
              <a:t>of</a:t>
            </a:r>
            <a:r>
              <a:rPr dirty="0" sz="2400" spc="-20" b="1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Proof</a:t>
            </a:r>
            <a:r>
              <a:rPr dirty="0" sz="2400" spc="-20" b="1">
                <a:latin typeface="Calibri"/>
                <a:cs typeface="Calibri"/>
              </a:rPr>
              <a:t> </a:t>
            </a:r>
            <a:r>
              <a:rPr dirty="0" sz="2400" spc="-25" b="1">
                <a:latin typeface="Calibri"/>
                <a:cs typeface="Calibri"/>
              </a:rPr>
              <a:t>Techniques:</a:t>
            </a:r>
            <a:endParaRPr sz="2400">
              <a:latin typeface="Calibri"/>
              <a:cs typeface="Calibri"/>
            </a:endParaRPr>
          </a:p>
          <a:p>
            <a:pPr marL="12700" marR="344170">
              <a:lnSpc>
                <a:spcPts val="2590"/>
              </a:lnSpc>
              <a:spcBef>
                <a:spcPts val="185"/>
              </a:spcBef>
            </a:pPr>
            <a:r>
              <a:rPr dirty="0" sz="2400" spc="-5">
                <a:latin typeface="Calibri"/>
                <a:cs typeface="Calibri"/>
              </a:rPr>
              <a:t>Suppose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you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are</a:t>
            </a:r>
            <a:r>
              <a:rPr dirty="0" sz="2400" spc="-5">
                <a:latin typeface="Calibri"/>
                <a:cs typeface="Calibri"/>
              </a:rPr>
              <a:t> writing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program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to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add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1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to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n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40">
                <a:latin typeface="Calibri"/>
                <a:cs typeface="Calibri"/>
              </a:rPr>
              <a:t>number.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65">
                <a:latin typeface="Calibri"/>
                <a:cs typeface="Calibri"/>
              </a:rPr>
              <a:t>You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have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checked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that </a:t>
            </a:r>
            <a:r>
              <a:rPr dirty="0" sz="2400" spc="-53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your </a:t>
            </a:r>
            <a:r>
              <a:rPr dirty="0" sz="2400" spc="-15">
                <a:latin typeface="Calibri"/>
                <a:cs typeface="Calibri"/>
              </a:rPr>
              <a:t>program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gives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correct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answer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upto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n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=</a:t>
            </a:r>
            <a:r>
              <a:rPr dirty="0" sz="2400" spc="-5">
                <a:latin typeface="Calibri"/>
                <a:cs typeface="Calibri"/>
              </a:rPr>
              <a:t> 100000000.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100">
              <a:latin typeface="Calibri"/>
              <a:cs typeface="Calibri"/>
            </a:endParaRPr>
          </a:p>
          <a:p>
            <a:pPr marL="12700" marR="372745">
              <a:lnSpc>
                <a:spcPts val="2590"/>
              </a:lnSpc>
            </a:pPr>
            <a:r>
              <a:rPr dirty="0" sz="2400" spc="-10">
                <a:latin typeface="Calibri"/>
                <a:cs typeface="Calibri"/>
              </a:rPr>
              <a:t>Whether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your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program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will </a:t>
            </a:r>
            <a:r>
              <a:rPr dirty="0" sz="2400" spc="-10">
                <a:latin typeface="Calibri"/>
                <a:cs typeface="Calibri"/>
              </a:rPr>
              <a:t>give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correct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answers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cannot be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guaranteed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until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it is </a:t>
            </a:r>
            <a:r>
              <a:rPr dirty="0" sz="2400" spc="-525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proved</a:t>
            </a:r>
            <a:r>
              <a:rPr dirty="0" sz="2400" spc="-5">
                <a:latin typeface="Calibri"/>
                <a:cs typeface="Calibri"/>
              </a:rPr>
              <a:t> using </a:t>
            </a:r>
            <a:r>
              <a:rPr dirty="0" sz="2400" spc="-15">
                <a:latin typeface="Calibri"/>
                <a:cs typeface="Calibri"/>
              </a:rPr>
              <a:t>proof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techniques.</a:t>
            </a:r>
            <a:r>
              <a:rPr dirty="0" sz="2400" spc="-5">
                <a:latin typeface="Calibri"/>
                <a:cs typeface="Calibri"/>
              </a:rPr>
              <a:t> This </a:t>
            </a:r>
            <a:r>
              <a:rPr dirty="0" sz="2400" spc="-10">
                <a:latin typeface="Calibri"/>
                <a:cs typeface="Calibri"/>
              </a:rPr>
              <a:t>can</a:t>
            </a:r>
            <a:r>
              <a:rPr dirty="0" sz="2400" spc="-5">
                <a:latin typeface="Calibri"/>
                <a:cs typeface="Calibri"/>
              </a:rPr>
              <a:t> be </a:t>
            </a:r>
            <a:r>
              <a:rPr dirty="0" sz="2400" spc="-15">
                <a:latin typeface="Calibri"/>
                <a:cs typeface="Calibri"/>
              </a:rPr>
              <a:t>proved</a:t>
            </a:r>
            <a:r>
              <a:rPr dirty="0" sz="2400" spc="-5">
                <a:latin typeface="Calibri"/>
                <a:cs typeface="Calibri"/>
              </a:rPr>
              <a:t> using </a:t>
            </a:r>
            <a:r>
              <a:rPr dirty="0" sz="2400" spc="-10">
                <a:latin typeface="Calibri"/>
                <a:cs typeface="Calibri"/>
              </a:rPr>
              <a:t>technique</a:t>
            </a:r>
            <a:r>
              <a:rPr dirty="0" sz="2400" spc="-5">
                <a:latin typeface="Calibri"/>
                <a:cs typeface="Calibri"/>
              </a:rPr>
              <a:t> called 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m</a:t>
            </a:r>
            <a:r>
              <a:rPr dirty="0" sz="2400" spc="-25">
                <a:latin typeface="Calibri"/>
                <a:cs typeface="Calibri"/>
              </a:rPr>
              <a:t>a</a:t>
            </a:r>
            <a:r>
              <a:rPr dirty="0" sz="2400" spc="-5">
                <a:latin typeface="Calibri"/>
                <a:cs typeface="Calibri"/>
              </a:rPr>
              <a:t>them</a:t>
            </a:r>
            <a:r>
              <a:rPr dirty="0" sz="2400" spc="-25">
                <a:latin typeface="Calibri"/>
                <a:cs typeface="Calibri"/>
              </a:rPr>
              <a:t>a</a:t>
            </a:r>
            <a:r>
              <a:rPr dirty="0" sz="2400" spc="-5">
                <a:latin typeface="Calibri"/>
                <a:cs typeface="Calibri"/>
              </a:rPr>
              <a:t>ti</a:t>
            </a:r>
            <a:r>
              <a:rPr dirty="0" sz="2400" spc="-25">
                <a:latin typeface="Calibri"/>
                <a:cs typeface="Calibri"/>
              </a:rPr>
              <a:t>c</a:t>
            </a:r>
            <a:r>
              <a:rPr dirty="0" sz="2400">
                <a:latin typeface="Calibri"/>
                <a:cs typeface="Calibri"/>
              </a:rPr>
              <a:t>al</a:t>
            </a:r>
            <a:r>
              <a:rPr dirty="0" sz="2400" spc="-5">
                <a:latin typeface="Calibri"/>
                <a:cs typeface="Calibri"/>
              </a:rPr>
              <a:t> inductio</a:t>
            </a:r>
            <a:r>
              <a:rPr dirty="0" sz="2400">
                <a:latin typeface="Calibri"/>
                <a:cs typeface="Calibri"/>
              </a:rPr>
              <a:t>n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40">
                <a:latin typeface="Calibri"/>
                <a:cs typeface="Calibri"/>
              </a:rPr>
              <a:t>(</a:t>
            </a:r>
            <a:r>
              <a:rPr dirty="0" sz="2400" spc="-150">
                <a:latin typeface="Nirmala UI"/>
                <a:cs typeface="Nirmala UI"/>
              </a:rPr>
              <a:t>গািণিত</a:t>
            </a:r>
            <a:r>
              <a:rPr dirty="0" sz="2400" spc="-265">
                <a:latin typeface="Nirmala UI"/>
                <a:cs typeface="Nirmala UI"/>
              </a:rPr>
              <a:t>ক</a:t>
            </a:r>
            <a:r>
              <a:rPr dirty="0" sz="2400" spc="-105">
                <a:latin typeface="Nirmala UI"/>
                <a:cs typeface="Nirmala UI"/>
              </a:rPr>
              <a:t> </a:t>
            </a:r>
            <a:r>
              <a:rPr dirty="0" sz="2400" spc="-290">
                <a:latin typeface="Nirmala UI"/>
                <a:cs typeface="Nirmala UI"/>
              </a:rPr>
              <a:t>আেরা</a:t>
            </a:r>
            <a:r>
              <a:rPr dirty="0" sz="2400" spc="-285">
                <a:latin typeface="Nirmala UI"/>
                <a:cs typeface="Nirmala UI"/>
              </a:rPr>
              <a:t>হ</a:t>
            </a:r>
            <a:r>
              <a:rPr dirty="0" sz="2400" spc="-114">
                <a:latin typeface="Nirmala UI"/>
                <a:cs typeface="Nirmala UI"/>
              </a:rPr>
              <a:t> </a:t>
            </a:r>
            <a:r>
              <a:rPr dirty="0" sz="2400" spc="-530">
                <a:latin typeface="Nirmala UI"/>
                <a:cs typeface="Nirmala UI"/>
              </a:rPr>
              <a:t>প</a:t>
            </a:r>
            <a:r>
              <a:rPr dirty="0" sz="2400" spc="-440">
                <a:latin typeface="Nirmala UI"/>
                <a:cs typeface="Nirmala UI"/>
              </a:rPr>
              <a:t>দ্ধ</a:t>
            </a:r>
            <a:r>
              <a:rPr dirty="0" sz="2400" spc="-50">
                <a:latin typeface="Nirmala UI"/>
                <a:cs typeface="Nirmala UI"/>
              </a:rPr>
              <a:t>ি</a:t>
            </a:r>
            <a:r>
              <a:rPr dirty="0" sz="2400" spc="-135">
                <a:latin typeface="Nirmala UI"/>
                <a:cs typeface="Nirmala UI"/>
              </a:rPr>
              <a:t>ত</a:t>
            </a:r>
            <a:r>
              <a:rPr dirty="0" sz="2400" spc="-5">
                <a:latin typeface="Calibri"/>
                <a:cs typeface="Calibri"/>
              </a:rPr>
              <a:t>).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735"/>
              </a:lnSpc>
              <a:spcBef>
                <a:spcPts val="2270"/>
              </a:spcBef>
            </a:pPr>
            <a:r>
              <a:rPr dirty="0" sz="2400" spc="-10" b="1">
                <a:latin typeface="Calibri"/>
                <a:cs typeface="Calibri"/>
              </a:rPr>
              <a:t>Example</a:t>
            </a:r>
            <a:r>
              <a:rPr dirty="0" sz="2400" spc="-25" b="1">
                <a:latin typeface="Calibri"/>
                <a:cs typeface="Calibri"/>
              </a:rPr>
              <a:t> </a:t>
            </a:r>
            <a:r>
              <a:rPr dirty="0" sz="2400" spc="-5" b="1">
                <a:latin typeface="Calibri"/>
                <a:cs typeface="Calibri"/>
              </a:rPr>
              <a:t>of</a:t>
            </a:r>
            <a:r>
              <a:rPr dirty="0" sz="2400" spc="-20" b="1">
                <a:latin typeface="Calibri"/>
                <a:cs typeface="Calibri"/>
              </a:rPr>
              <a:t> </a:t>
            </a:r>
            <a:r>
              <a:rPr dirty="0" sz="2400" spc="-5" b="1">
                <a:latin typeface="Calibri"/>
                <a:cs typeface="Calibri"/>
              </a:rPr>
              <a:t>Number</a:t>
            </a:r>
            <a:r>
              <a:rPr dirty="0" sz="2400" spc="-25" b="1">
                <a:latin typeface="Calibri"/>
                <a:cs typeface="Calibri"/>
              </a:rPr>
              <a:t> </a:t>
            </a:r>
            <a:r>
              <a:rPr dirty="0" sz="2400" spc="-5" b="1">
                <a:latin typeface="Calibri"/>
                <a:cs typeface="Calibri"/>
              </a:rPr>
              <a:t>Theory:</a:t>
            </a:r>
            <a:endParaRPr sz="2400">
              <a:latin typeface="Calibri"/>
              <a:cs typeface="Calibri"/>
            </a:endParaRPr>
          </a:p>
          <a:p>
            <a:pPr marL="12700" marR="5080">
              <a:lnSpc>
                <a:spcPts val="2590"/>
              </a:lnSpc>
              <a:spcBef>
                <a:spcPts val="185"/>
              </a:spcBef>
            </a:pPr>
            <a:r>
              <a:rPr dirty="0" sz="2400" spc="-5">
                <a:latin typeface="Calibri"/>
                <a:cs typeface="Calibri"/>
              </a:rPr>
              <a:t>The </a:t>
            </a:r>
            <a:r>
              <a:rPr dirty="0" sz="2400" spc="-20">
                <a:latin typeface="Calibri"/>
                <a:cs typeface="Calibri"/>
              </a:rPr>
              <a:t>RSA</a:t>
            </a:r>
            <a:r>
              <a:rPr dirty="0" sz="2400" spc="-5">
                <a:latin typeface="Calibri"/>
                <a:cs typeface="Calibri"/>
              </a:rPr>
              <a:t> encryption algorithm which is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commonly</a:t>
            </a:r>
            <a:r>
              <a:rPr dirty="0" sz="2400" spc="-5">
                <a:latin typeface="Calibri"/>
                <a:cs typeface="Calibri"/>
              </a:rPr>
              <a:t> used in </a:t>
            </a:r>
            <a:r>
              <a:rPr dirty="0" sz="2400" spc="-10">
                <a:latin typeface="Calibri"/>
                <a:cs typeface="Calibri"/>
              </a:rPr>
              <a:t>secure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commerce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web </a:t>
            </a:r>
            <a:r>
              <a:rPr dirty="0" sz="2400" spc="-10">
                <a:latin typeface="Calibri"/>
                <a:cs typeface="Calibri"/>
              </a:rPr>
              <a:t> sites,</a:t>
            </a:r>
            <a:r>
              <a:rPr dirty="0" sz="2400" spc="-5">
                <a:latin typeface="Calibri"/>
                <a:cs typeface="Calibri"/>
              </a:rPr>
              <a:t> is based on the </a:t>
            </a:r>
            <a:r>
              <a:rPr dirty="0" sz="2400" spc="-15">
                <a:latin typeface="Calibri"/>
                <a:cs typeface="Calibri"/>
              </a:rPr>
              <a:t>fact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that</a:t>
            </a:r>
            <a:r>
              <a:rPr dirty="0" sz="2400" spc="-5">
                <a:latin typeface="Calibri"/>
                <a:cs typeface="Calibri"/>
              </a:rPr>
              <a:t> it is </a:t>
            </a:r>
            <a:r>
              <a:rPr dirty="0" sz="2400" spc="-15">
                <a:latin typeface="Calibri"/>
                <a:cs typeface="Calibri"/>
              </a:rPr>
              <a:t>easy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to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30">
                <a:latin typeface="Calibri"/>
                <a:cs typeface="Calibri"/>
              </a:rPr>
              <a:t>take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two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(very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large)</a:t>
            </a:r>
            <a:r>
              <a:rPr dirty="0" sz="2400" spc="-5">
                <a:latin typeface="Calibri"/>
                <a:cs typeface="Calibri"/>
              </a:rPr>
              <a:t> prime </a:t>
            </a:r>
            <a:r>
              <a:rPr dirty="0" sz="2400" spc="-10">
                <a:latin typeface="Calibri"/>
                <a:cs typeface="Calibri"/>
              </a:rPr>
              <a:t>numbers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 </a:t>
            </a:r>
            <a:r>
              <a:rPr dirty="0" sz="2400" spc="-52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multiply them.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While it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is </a:t>
            </a:r>
            <a:r>
              <a:rPr dirty="0" sz="2400" spc="-15">
                <a:latin typeface="Calibri"/>
                <a:cs typeface="Calibri"/>
              </a:rPr>
              <a:t>extremely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hard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to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do the</a:t>
            </a:r>
            <a:r>
              <a:rPr dirty="0" sz="240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opposite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- </a:t>
            </a:r>
            <a:r>
              <a:rPr dirty="0" sz="2400" spc="-5">
                <a:latin typeface="Calibri"/>
                <a:cs typeface="Calibri"/>
              </a:rPr>
              <a:t>meaning: </a:t>
            </a:r>
            <a:r>
              <a:rPr dirty="0" sz="2400" spc="-30">
                <a:latin typeface="Calibri"/>
                <a:cs typeface="Calibri"/>
              </a:rPr>
              <a:t>take</a:t>
            </a:r>
            <a:r>
              <a:rPr dirty="0" sz="2400">
                <a:latin typeface="Calibri"/>
                <a:cs typeface="Calibri"/>
              </a:rPr>
              <a:t> a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very </a:t>
            </a:r>
            <a:r>
              <a:rPr dirty="0" sz="2400" spc="-525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large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35">
                <a:latin typeface="Calibri"/>
                <a:cs typeface="Calibri"/>
              </a:rPr>
              <a:t>number,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given</a:t>
            </a:r>
            <a:r>
              <a:rPr dirty="0" sz="2400" spc="-5">
                <a:latin typeface="Calibri"/>
                <a:cs typeface="Calibri"/>
              </a:rPr>
              <a:t> which it has only </a:t>
            </a:r>
            <a:r>
              <a:rPr dirty="0" sz="2400" spc="-10">
                <a:latin typeface="Calibri"/>
                <a:cs typeface="Calibri"/>
              </a:rPr>
              <a:t>two</a:t>
            </a:r>
            <a:r>
              <a:rPr dirty="0" sz="2400" spc="-5">
                <a:latin typeface="Calibri"/>
                <a:cs typeface="Calibri"/>
              </a:rPr>
              <a:t> prime </a:t>
            </a:r>
            <a:r>
              <a:rPr dirty="0" sz="2400" spc="-20">
                <a:latin typeface="Calibri"/>
                <a:cs typeface="Calibri"/>
              </a:rPr>
              <a:t>factors,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-5">
                <a:latin typeface="Calibri"/>
                <a:cs typeface="Calibri"/>
              </a:rPr>
              <a:t> find them.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50">
              <a:latin typeface="Calibri"/>
              <a:cs typeface="Calibri"/>
            </a:endParaRPr>
          </a:p>
          <a:p>
            <a:pPr algn="ctr" marL="62865">
              <a:lnSpc>
                <a:spcPct val="100000"/>
              </a:lnSpc>
            </a:pPr>
            <a:r>
              <a:rPr dirty="0" sz="2400" spc="-5">
                <a:latin typeface="Calibri"/>
                <a:cs typeface="Calibri"/>
              </a:rPr>
              <a:t>Suppose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114">
                <a:latin typeface="Calibri"/>
                <a:cs typeface="Calibri"/>
              </a:rPr>
              <a:t>P.Q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=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6,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then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find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Q?</a:t>
            </a:r>
            <a:endParaRPr sz="2400">
              <a:latin typeface="Calibri"/>
              <a:cs typeface="Calibri"/>
            </a:endParaRPr>
          </a:p>
          <a:p>
            <a:pPr algn="ctr" marL="69850">
              <a:lnSpc>
                <a:spcPct val="100000"/>
              </a:lnSpc>
            </a:pPr>
            <a:r>
              <a:rPr dirty="0" sz="2400">
                <a:latin typeface="Calibri"/>
                <a:cs typeface="Calibri"/>
              </a:rPr>
              <a:t>P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=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  <a:p>
            <a:pPr algn="ctr" marL="69215">
              <a:lnSpc>
                <a:spcPct val="100000"/>
              </a:lnSpc>
            </a:pPr>
            <a:r>
              <a:rPr dirty="0" sz="2400">
                <a:latin typeface="Calibri"/>
                <a:cs typeface="Calibri"/>
              </a:rPr>
              <a:t>Q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=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3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14291" y="317803"/>
            <a:ext cx="415988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20"/>
              <a:t>Discrete</a:t>
            </a:r>
            <a:r>
              <a:rPr dirty="0" sz="3600" spc="-35"/>
              <a:t> </a:t>
            </a:r>
            <a:r>
              <a:rPr dirty="0" sz="3600" spc="-15"/>
              <a:t>Mathematics</a:t>
            </a:r>
            <a:endParaRPr sz="3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6475" y="0"/>
            <a:ext cx="9853930" cy="1824355"/>
          </a:xfrm>
          <a:prstGeom prst="rect"/>
        </p:spPr>
        <p:txBody>
          <a:bodyPr wrap="square" lIns="0" tIns="93980" rIns="0" bIns="0" rtlCol="0" vert="horz">
            <a:spAutoFit/>
          </a:bodyPr>
          <a:lstStyle/>
          <a:p>
            <a:pPr marL="2014220">
              <a:lnSpc>
                <a:spcPct val="100000"/>
              </a:lnSpc>
              <a:spcBef>
                <a:spcPts val="740"/>
              </a:spcBef>
            </a:pPr>
            <a:r>
              <a:rPr dirty="0" sz="3600" spc="-5"/>
              <a:t>Theory</a:t>
            </a:r>
            <a:r>
              <a:rPr dirty="0" sz="3600" spc="-15"/>
              <a:t> </a:t>
            </a:r>
            <a:r>
              <a:rPr dirty="0" sz="3600" spc="-5"/>
              <a:t>of</a:t>
            </a:r>
            <a:r>
              <a:rPr dirty="0" sz="3600" spc="-10"/>
              <a:t> </a:t>
            </a:r>
            <a:r>
              <a:rPr dirty="0" sz="3600" spc="-15"/>
              <a:t>Computation</a:t>
            </a:r>
            <a:endParaRPr sz="3600"/>
          </a:p>
          <a:p>
            <a:pPr marL="12700" marR="5080">
              <a:lnSpc>
                <a:spcPts val="2810"/>
              </a:lnSpc>
              <a:spcBef>
                <a:spcPts val="815"/>
              </a:spcBef>
            </a:pPr>
            <a:r>
              <a:rPr dirty="0" sz="2600" spc="-5"/>
              <a:t>Theory of </a:t>
            </a:r>
            <a:r>
              <a:rPr dirty="0" sz="2600" spc="-10"/>
              <a:t>Computation</a:t>
            </a:r>
            <a:r>
              <a:rPr dirty="0" sz="2600" spc="15"/>
              <a:t> </a:t>
            </a:r>
            <a:r>
              <a:rPr dirty="0" sz="2600" spc="-5" b="0">
                <a:latin typeface="Calibri"/>
                <a:cs typeface="Calibri"/>
              </a:rPr>
              <a:t>deals with the</a:t>
            </a:r>
            <a:r>
              <a:rPr dirty="0" sz="2600" spc="-10" b="0">
                <a:latin typeface="Calibri"/>
                <a:cs typeface="Calibri"/>
              </a:rPr>
              <a:t> definitions</a:t>
            </a:r>
            <a:r>
              <a:rPr dirty="0" sz="2600" spc="-5" b="0">
                <a:latin typeface="Calibri"/>
                <a:cs typeface="Calibri"/>
              </a:rPr>
              <a:t> </a:t>
            </a:r>
            <a:r>
              <a:rPr dirty="0" sz="2600" b="0">
                <a:latin typeface="Calibri"/>
                <a:cs typeface="Calibri"/>
              </a:rPr>
              <a:t>and</a:t>
            </a:r>
            <a:r>
              <a:rPr dirty="0" sz="2600" spc="-5" b="0">
                <a:latin typeface="Calibri"/>
                <a:cs typeface="Calibri"/>
              </a:rPr>
              <a:t> </a:t>
            </a:r>
            <a:r>
              <a:rPr dirty="0" sz="2600" spc="-10" b="0">
                <a:latin typeface="Calibri"/>
                <a:cs typeface="Calibri"/>
              </a:rPr>
              <a:t>properties</a:t>
            </a:r>
            <a:r>
              <a:rPr dirty="0" sz="2600" spc="-5" b="0">
                <a:latin typeface="Calibri"/>
                <a:cs typeface="Calibri"/>
              </a:rPr>
              <a:t> of </a:t>
            </a:r>
            <a:r>
              <a:rPr dirty="0" sz="2600" b="0">
                <a:latin typeface="Calibri"/>
                <a:cs typeface="Calibri"/>
              </a:rPr>
              <a:t> </a:t>
            </a:r>
            <a:r>
              <a:rPr dirty="0" sz="2600" spc="-10" b="0">
                <a:latin typeface="Calibri"/>
                <a:cs typeface="Calibri"/>
              </a:rPr>
              <a:t>mathematical</a:t>
            </a:r>
            <a:r>
              <a:rPr dirty="0" sz="2600" spc="-5" b="0">
                <a:latin typeface="Calibri"/>
                <a:cs typeface="Calibri"/>
              </a:rPr>
              <a:t> models of </a:t>
            </a:r>
            <a:r>
              <a:rPr dirty="0" sz="2600" spc="-15" b="0">
                <a:latin typeface="Calibri"/>
                <a:cs typeface="Calibri"/>
              </a:rPr>
              <a:t>computation.</a:t>
            </a:r>
            <a:r>
              <a:rPr dirty="0" sz="2600" spc="-5" b="0">
                <a:latin typeface="Calibri"/>
                <a:cs typeface="Calibri"/>
              </a:rPr>
              <a:t> These models </a:t>
            </a:r>
            <a:r>
              <a:rPr dirty="0" sz="2600" spc="-15" b="0">
                <a:latin typeface="Calibri"/>
                <a:cs typeface="Calibri"/>
              </a:rPr>
              <a:t>play</a:t>
            </a:r>
            <a:r>
              <a:rPr dirty="0" sz="2600" b="0">
                <a:latin typeface="Calibri"/>
                <a:cs typeface="Calibri"/>
              </a:rPr>
              <a:t> a</a:t>
            </a:r>
            <a:r>
              <a:rPr dirty="0" sz="2600" spc="-5" b="0">
                <a:latin typeface="Calibri"/>
                <a:cs typeface="Calibri"/>
              </a:rPr>
              <a:t> </a:t>
            </a:r>
            <a:r>
              <a:rPr dirty="0" sz="2600" spc="-15" b="0">
                <a:latin typeface="Calibri"/>
                <a:cs typeface="Calibri"/>
              </a:rPr>
              <a:t>role</a:t>
            </a:r>
            <a:r>
              <a:rPr dirty="0" sz="2600" spc="-5" b="0">
                <a:latin typeface="Calibri"/>
                <a:cs typeface="Calibri"/>
              </a:rPr>
              <a:t> in </a:t>
            </a:r>
            <a:r>
              <a:rPr dirty="0" sz="2600" spc="-20" b="0">
                <a:latin typeface="Calibri"/>
                <a:cs typeface="Calibri"/>
              </a:rPr>
              <a:t>several </a:t>
            </a:r>
            <a:r>
              <a:rPr dirty="0" sz="2600" spc="-570" b="0">
                <a:latin typeface="Calibri"/>
                <a:cs typeface="Calibri"/>
              </a:rPr>
              <a:t> </a:t>
            </a:r>
            <a:r>
              <a:rPr dirty="0" sz="2600" b="0">
                <a:latin typeface="Calibri"/>
                <a:cs typeface="Calibri"/>
              </a:rPr>
              <a:t>applied</a:t>
            </a:r>
            <a:r>
              <a:rPr dirty="0" sz="2600" spc="-10" b="0">
                <a:latin typeface="Calibri"/>
                <a:cs typeface="Calibri"/>
              </a:rPr>
              <a:t> areas</a:t>
            </a:r>
            <a:r>
              <a:rPr dirty="0" sz="2600" spc="-5" b="0">
                <a:latin typeface="Calibri"/>
                <a:cs typeface="Calibri"/>
              </a:rPr>
              <a:t> of </a:t>
            </a:r>
            <a:r>
              <a:rPr dirty="0" sz="2600" spc="-10" b="0">
                <a:latin typeface="Calibri"/>
                <a:cs typeface="Calibri"/>
              </a:rPr>
              <a:t>computer</a:t>
            </a:r>
            <a:r>
              <a:rPr dirty="0" sz="2600" spc="-5" b="0">
                <a:latin typeface="Calibri"/>
                <a:cs typeface="Calibri"/>
              </a:rPr>
              <a:t> science.</a:t>
            </a:r>
            <a:endParaRPr sz="26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67870" y="1683418"/>
            <a:ext cx="6256257" cy="469914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715325" y="6316540"/>
            <a:ext cx="473265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" b="1">
                <a:latin typeface="Calibri"/>
                <a:cs typeface="Calibri"/>
              </a:rPr>
              <a:t>Figure:</a:t>
            </a:r>
            <a:r>
              <a:rPr dirty="0" sz="2000" spc="-5" b="1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Mathematical </a:t>
            </a:r>
            <a:r>
              <a:rPr dirty="0" sz="2000" spc="-5">
                <a:latin typeface="Calibri"/>
                <a:cs typeface="Calibri"/>
              </a:rPr>
              <a:t>Models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of</a:t>
            </a:r>
            <a:r>
              <a:rPr dirty="0" sz="2000" spc="-10">
                <a:latin typeface="Calibri"/>
                <a:cs typeface="Calibri"/>
              </a:rPr>
              <a:t> Computation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2099" y="865453"/>
            <a:ext cx="10585450" cy="14916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965"/>
              </a:lnSpc>
              <a:spcBef>
                <a:spcPts val="100"/>
              </a:spcBef>
            </a:pPr>
            <a:r>
              <a:rPr dirty="0" sz="2600" spc="-10" b="1">
                <a:latin typeface="Calibri"/>
                <a:cs typeface="Calibri"/>
              </a:rPr>
              <a:t>Example</a:t>
            </a:r>
            <a:r>
              <a:rPr dirty="0" sz="2600" spc="-25" b="1">
                <a:latin typeface="Calibri"/>
                <a:cs typeface="Calibri"/>
              </a:rPr>
              <a:t> </a:t>
            </a:r>
            <a:r>
              <a:rPr dirty="0" sz="2600" spc="-5" b="1">
                <a:latin typeface="Calibri"/>
                <a:cs typeface="Calibri"/>
              </a:rPr>
              <a:t>of</a:t>
            </a:r>
            <a:r>
              <a:rPr dirty="0" sz="2600" spc="-20" b="1">
                <a:latin typeface="Calibri"/>
                <a:cs typeface="Calibri"/>
              </a:rPr>
              <a:t> </a:t>
            </a:r>
            <a:r>
              <a:rPr dirty="0" sz="2600" spc="-30" b="1">
                <a:latin typeface="Calibri"/>
                <a:cs typeface="Calibri"/>
              </a:rPr>
              <a:t>Turing</a:t>
            </a:r>
            <a:r>
              <a:rPr dirty="0" sz="2600" spc="-20" b="1">
                <a:latin typeface="Calibri"/>
                <a:cs typeface="Calibri"/>
              </a:rPr>
              <a:t> </a:t>
            </a:r>
            <a:r>
              <a:rPr dirty="0" sz="2600" spc="-5" b="1">
                <a:latin typeface="Calibri"/>
                <a:cs typeface="Calibri"/>
              </a:rPr>
              <a:t>Machine:</a:t>
            </a:r>
            <a:endParaRPr sz="2600">
              <a:latin typeface="Calibri"/>
              <a:cs typeface="Calibri"/>
            </a:endParaRPr>
          </a:p>
          <a:p>
            <a:pPr marL="12700" marR="5080">
              <a:lnSpc>
                <a:spcPts val="2810"/>
              </a:lnSpc>
              <a:spcBef>
                <a:spcPts val="195"/>
              </a:spcBef>
            </a:pPr>
            <a:r>
              <a:rPr dirty="0" sz="2600" spc="-35">
                <a:latin typeface="Calibri"/>
                <a:cs typeface="Calibri"/>
              </a:rPr>
              <a:t>Turing</a:t>
            </a:r>
            <a:r>
              <a:rPr dirty="0" sz="2600" spc="-10">
                <a:latin typeface="Calibri"/>
                <a:cs typeface="Calibri"/>
              </a:rPr>
              <a:t> Machine </a:t>
            </a:r>
            <a:r>
              <a:rPr dirty="0" sz="2600" spc="-5">
                <a:latin typeface="Calibri"/>
                <a:cs typeface="Calibri"/>
              </a:rPr>
              <a:t>is the</a:t>
            </a:r>
            <a:r>
              <a:rPr dirty="0" sz="2600" spc="-1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mathematical</a:t>
            </a:r>
            <a:r>
              <a:rPr dirty="0" sz="2600" spc="-5">
                <a:latin typeface="Calibri"/>
                <a:cs typeface="Calibri"/>
              </a:rPr>
              <a:t> model of</a:t>
            </a:r>
            <a:r>
              <a:rPr dirty="0" sz="2600" spc="-10">
                <a:latin typeface="Calibri"/>
                <a:cs typeface="Calibri"/>
              </a:rPr>
              <a:t> </a:t>
            </a:r>
            <a:r>
              <a:rPr dirty="0" sz="2600" spc="-15">
                <a:latin typeface="Calibri"/>
                <a:cs typeface="Calibri"/>
              </a:rPr>
              <a:t>real-life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5">
                <a:latin typeface="Calibri"/>
                <a:cs typeface="Calibri"/>
              </a:rPr>
              <a:t>computers.</a:t>
            </a:r>
            <a:r>
              <a:rPr dirty="0" sz="2600" spc="-5">
                <a:latin typeface="Calibri"/>
                <a:cs typeface="Calibri"/>
              </a:rPr>
              <a:t> It</a:t>
            </a:r>
            <a:r>
              <a:rPr dirty="0" sz="2600" spc="-15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basically </a:t>
            </a:r>
            <a:r>
              <a:rPr dirty="0" sz="2600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deals with one </a:t>
            </a:r>
            <a:r>
              <a:rPr dirty="0" sz="2600" spc="-10">
                <a:latin typeface="Calibri"/>
                <a:cs typeface="Calibri"/>
              </a:rPr>
              <a:t>question: What </a:t>
            </a:r>
            <a:r>
              <a:rPr dirty="0" sz="2600" spc="-15">
                <a:latin typeface="Calibri"/>
                <a:cs typeface="Calibri"/>
              </a:rPr>
              <a:t>are</a:t>
            </a:r>
            <a:r>
              <a:rPr dirty="0" sz="2600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the</a:t>
            </a:r>
            <a:r>
              <a:rPr dirty="0" sz="2600" spc="-10">
                <a:latin typeface="Calibri"/>
                <a:cs typeface="Calibri"/>
              </a:rPr>
              <a:t> fundamental</a:t>
            </a:r>
            <a:r>
              <a:rPr dirty="0" sz="2600" spc="-5">
                <a:latin typeface="Calibri"/>
                <a:cs typeface="Calibri"/>
              </a:rPr>
              <a:t> capabilities </a:t>
            </a:r>
            <a:r>
              <a:rPr dirty="0" sz="2600">
                <a:latin typeface="Calibri"/>
                <a:cs typeface="Calibri"/>
              </a:rPr>
              <a:t>and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limitations </a:t>
            </a:r>
            <a:r>
              <a:rPr dirty="0" sz="2600" spc="-570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of</a:t>
            </a:r>
            <a:r>
              <a:rPr dirty="0" sz="2600" spc="-10">
                <a:latin typeface="Calibri"/>
                <a:cs typeface="Calibri"/>
              </a:rPr>
              <a:t> </a:t>
            </a:r>
            <a:r>
              <a:rPr dirty="0" sz="2600" spc="-15">
                <a:latin typeface="Calibri"/>
                <a:cs typeface="Calibri"/>
              </a:rPr>
              <a:t>computers?</a:t>
            </a:r>
            <a:endParaRPr sz="26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55694" y="2554183"/>
            <a:ext cx="3669216" cy="283696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62099" y="5215849"/>
            <a:ext cx="10090150" cy="1348105"/>
          </a:xfrm>
          <a:prstGeom prst="rect">
            <a:avLst/>
          </a:prstGeom>
        </p:spPr>
        <p:txBody>
          <a:bodyPr wrap="square" lIns="0" tIns="127635" rIns="0" bIns="0" rtlCol="0" vert="horz">
            <a:spAutoFit/>
          </a:bodyPr>
          <a:lstStyle/>
          <a:p>
            <a:pPr algn="ctr" marL="335915">
              <a:lnSpc>
                <a:spcPct val="100000"/>
              </a:lnSpc>
              <a:spcBef>
                <a:spcPts val="1005"/>
              </a:spcBef>
            </a:pPr>
            <a:r>
              <a:rPr dirty="0" sz="2000" spc="-10" b="1">
                <a:latin typeface="Calibri"/>
                <a:cs typeface="Calibri"/>
              </a:rPr>
              <a:t>Figure:</a:t>
            </a:r>
            <a:r>
              <a:rPr dirty="0" sz="2000" spc="-20" b="1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Turing </a:t>
            </a:r>
            <a:r>
              <a:rPr dirty="0" sz="2000" spc="-5">
                <a:latin typeface="Calibri"/>
                <a:cs typeface="Calibri"/>
              </a:rPr>
              <a:t>Machine</a:t>
            </a:r>
            <a:endParaRPr sz="2000">
              <a:latin typeface="Calibri"/>
              <a:cs typeface="Calibri"/>
            </a:endParaRPr>
          </a:p>
          <a:p>
            <a:pPr marL="12700" marR="5080">
              <a:lnSpc>
                <a:spcPts val="2810"/>
              </a:lnSpc>
              <a:spcBef>
                <a:spcPts val="1530"/>
              </a:spcBef>
            </a:pPr>
            <a:r>
              <a:rPr dirty="0" sz="2600" spc="-5">
                <a:latin typeface="Calibri"/>
                <a:cs typeface="Calibri"/>
              </a:rPr>
              <a:t>All algorithms </a:t>
            </a:r>
            <a:r>
              <a:rPr dirty="0" sz="2600" spc="-10">
                <a:latin typeface="Calibri"/>
                <a:cs typeface="Calibri"/>
              </a:rPr>
              <a:t>developed</a:t>
            </a:r>
            <a:r>
              <a:rPr dirty="0" sz="2600">
                <a:latin typeface="Calibri"/>
                <a:cs typeface="Calibri"/>
              </a:rPr>
              <a:t> </a:t>
            </a:r>
            <a:r>
              <a:rPr dirty="0" sz="2600" spc="-15">
                <a:latin typeface="Calibri"/>
                <a:cs typeface="Calibri"/>
              </a:rPr>
              <a:t>are</a:t>
            </a:r>
            <a:r>
              <a:rPr dirty="0" sz="2600" spc="-5">
                <a:latin typeface="Calibri"/>
                <a:cs typeface="Calibri"/>
              </a:rPr>
              <a:t> based</a:t>
            </a:r>
            <a:r>
              <a:rPr dirty="0" sz="2600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on </a:t>
            </a:r>
            <a:r>
              <a:rPr dirty="0" sz="2600" spc="-35">
                <a:latin typeface="Calibri"/>
                <a:cs typeface="Calibri"/>
              </a:rPr>
              <a:t>Turing</a:t>
            </a:r>
            <a:r>
              <a:rPr dirty="0" sz="2600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machine. It means </a:t>
            </a:r>
            <a:r>
              <a:rPr dirty="0" sz="2600" spc="-10">
                <a:latin typeface="Calibri"/>
                <a:cs typeface="Calibri"/>
              </a:rPr>
              <a:t>algorithms </a:t>
            </a:r>
            <a:r>
              <a:rPr dirty="0" sz="2600" spc="-570">
                <a:latin typeface="Calibri"/>
                <a:cs typeface="Calibri"/>
              </a:rPr>
              <a:t> </a:t>
            </a:r>
            <a:r>
              <a:rPr dirty="0" sz="2600" spc="-15">
                <a:latin typeface="Calibri"/>
                <a:cs typeface="Calibri"/>
              </a:rPr>
              <a:t>are</a:t>
            </a:r>
            <a:r>
              <a:rPr dirty="0" sz="2600" spc="-10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not </a:t>
            </a:r>
            <a:r>
              <a:rPr dirty="0" sz="2600" spc="-15">
                <a:latin typeface="Calibri"/>
                <a:cs typeface="Calibri"/>
              </a:rPr>
              <a:t>written</a:t>
            </a:r>
            <a:r>
              <a:rPr dirty="0" sz="2600" spc="-5">
                <a:latin typeface="Calibri"/>
                <a:cs typeface="Calibri"/>
              </a:rPr>
              <a:t> with particular CPU </a:t>
            </a:r>
            <a:r>
              <a:rPr dirty="0" sz="2600" spc="-25">
                <a:latin typeface="Calibri"/>
                <a:cs typeface="Calibri"/>
              </a:rPr>
              <a:t>like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5">
                <a:latin typeface="Calibri"/>
                <a:cs typeface="Calibri"/>
              </a:rPr>
              <a:t>Intel,</a:t>
            </a:r>
            <a:r>
              <a:rPr dirty="0" sz="2600" spc="-5">
                <a:latin typeface="Calibri"/>
                <a:cs typeface="Calibri"/>
              </a:rPr>
              <a:t> AMD</a:t>
            </a:r>
            <a:r>
              <a:rPr dirty="0" sz="2600" spc="-10">
                <a:latin typeface="Calibri"/>
                <a:cs typeface="Calibri"/>
              </a:rPr>
              <a:t> </a:t>
            </a:r>
            <a:r>
              <a:rPr dirty="0" sz="2600" spc="-15">
                <a:latin typeface="Calibri"/>
                <a:cs typeface="Calibri"/>
              </a:rPr>
              <a:t>etc.</a:t>
            </a:r>
            <a:r>
              <a:rPr dirty="0" sz="2600" spc="-5">
                <a:latin typeface="Calibri"/>
                <a:cs typeface="Calibri"/>
              </a:rPr>
              <a:t> in mind.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028838" y="228735"/>
            <a:ext cx="443547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/>
              <a:t>Theory</a:t>
            </a:r>
            <a:r>
              <a:rPr dirty="0" sz="3600" spc="-20"/>
              <a:t> </a:t>
            </a:r>
            <a:r>
              <a:rPr dirty="0" sz="3600" spc="-5"/>
              <a:t>of</a:t>
            </a:r>
            <a:r>
              <a:rPr dirty="0" sz="3600" spc="-15"/>
              <a:t> Computation</a:t>
            </a:r>
            <a:endParaRPr sz="3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54686" y="965733"/>
            <a:ext cx="10372090" cy="31407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3190"/>
              </a:lnSpc>
              <a:spcBef>
                <a:spcPts val="100"/>
              </a:spcBef>
            </a:pPr>
            <a:r>
              <a:rPr dirty="0" sz="2800" spc="-10" b="1">
                <a:latin typeface="Calibri"/>
                <a:cs typeface="Calibri"/>
              </a:rPr>
              <a:t>Example</a:t>
            </a:r>
            <a:r>
              <a:rPr dirty="0" sz="2800" spc="-25" b="1">
                <a:latin typeface="Calibri"/>
                <a:cs typeface="Calibri"/>
              </a:rPr>
              <a:t> </a:t>
            </a:r>
            <a:r>
              <a:rPr dirty="0" sz="2800" spc="-5" b="1">
                <a:latin typeface="Calibri"/>
                <a:cs typeface="Calibri"/>
              </a:rPr>
              <a:t>of</a:t>
            </a:r>
            <a:r>
              <a:rPr dirty="0" sz="2800" spc="-25" b="1">
                <a:latin typeface="Calibri"/>
                <a:cs typeface="Calibri"/>
              </a:rPr>
              <a:t> </a:t>
            </a:r>
            <a:r>
              <a:rPr dirty="0" sz="2800" spc="-30" b="1">
                <a:latin typeface="Calibri"/>
                <a:cs typeface="Calibri"/>
              </a:rPr>
              <a:t>Turing</a:t>
            </a:r>
            <a:r>
              <a:rPr dirty="0" sz="2800" spc="-20" b="1">
                <a:latin typeface="Calibri"/>
                <a:cs typeface="Calibri"/>
              </a:rPr>
              <a:t> </a:t>
            </a:r>
            <a:r>
              <a:rPr dirty="0" sz="2800" spc="-5" b="1">
                <a:latin typeface="Calibri"/>
                <a:cs typeface="Calibri"/>
              </a:rPr>
              <a:t>Machine:</a:t>
            </a:r>
            <a:endParaRPr sz="2800">
              <a:latin typeface="Calibri"/>
              <a:cs typeface="Calibri"/>
            </a:endParaRPr>
          </a:p>
          <a:p>
            <a:pPr marL="12700" marR="378460">
              <a:lnSpc>
                <a:spcPts val="3020"/>
              </a:lnSpc>
              <a:spcBef>
                <a:spcPts val="215"/>
              </a:spcBef>
            </a:pPr>
            <a:r>
              <a:rPr dirty="0" sz="2800" spc="-5">
                <a:latin typeface="Calibri"/>
                <a:cs typeface="Calibri"/>
              </a:rPr>
              <a:t>It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is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not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possible </a:t>
            </a:r>
            <a:r>
              <a:rPr dirty="0" sz="2800" spc="-15">
                <a:latin typeface="Calibri"/>
                <a:cs typeface="Calibri"/>
              </a:rPr>
              <a:t>to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create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35">
                <a:latin typeface="Calibri"/>
                <a:cs typeface="Calibri"/>
              </a:rPr>
              <a:t>Turing</a:t>
            </a:r>
            <a:r>
              <a:rPr dirty="0" sz="2800" spc="-5">
                <a:latin typeface="Calibri"/>
                <a:cs typeface="Calibri"/>
              </a:rPr>
              <a:t> machine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in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real-life</a:t>
            </a:r>
            <a:r>
              <a:rPr dirty="0" sz="2800">
                <a:latin typeface="Calibri"/>
                <a:cs typeface="Calibri"/>
              </a:rPr>
              <a:t> as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mathematical </a:t>
            </a:r>
            <a:r>
              <a:rPr dirty="0" sz="2800" spc="-6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theory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considers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infinite</a:t>
            </a:r>
            <a:r>
              <a:rPr dirty="0" sz="2800" spc="-5">
                <a:latin typeface="Calibri"/>
                <a:cs typeface="Calibri"/>
              </a:rPr>
              <a:t> memory which is not possible.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50">
              <a:latin typeface="Calibri"/>
              <a:cs typeface="Calibri"/>
            </a:endParaRPr>
          </a:p>
          <a:p>
            <a:pPr marL="12700" marR="5080">
              <a:lnSpc>
                <a:spcPts val="3020"/>
              </a:lnSpc>
            </a:pPr>
            <a:r>
              <a:rPr dirty="0" sz="2800" spc="-35">
                <a:latin typeface="Calibri"/>
                <a:cs typeface="Calibri"/>
              </a:rPr>
              <a:t>Turing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machines </a:t>
            </a:r>
            <a:r>
              <a:rPr dirty="0" sz="2800" spc="-15">
                <a:latin typeface="Calibri"/>
                <a:cs typeface="Calibri"/>
              </a:rPr>
              <a:t>are</a:t>
            </a:r>
            <a:r>
              <a:rPr dirty="0" sz="2800" spc="-10">
                <a:latin typeface="Calibri"/>
                <a:cs typeface="Calibri"/>
              </a:rPr>
              <a:t> mathematically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equivalent</a:t>
            </a:r>
            <a:r>
              <a:rPr dirty="0" sz="2800" spc="-15">
                <a:latin typeface="Calibri"/>
                <a:cs typeface="Calibri"/>
              </a:rPr>
              <a:t> to</a:t>
            </a:r>
            <a:r>
              <a:rPr dirty="0" sz="2800" spc="-5">
                <a:latin typeface="Calibri"/>
                <a:cs typeface="Calibri"/>
              </a:rPr>
              <a:t> each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5">
                <a:latin typeface="Calibri"/>
                <a:cs typeface="Calibri"/>
              </a:rPr>
              <a:t>other.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Modern </a:t>
            </a:r>
            <a:r>
              <a:rPr dirty="0" sz="2800" spc="-5">
                <a:latin typeface="Calibri"/>
                <a:cs typeface="Calibri"/>
              </a:rPr>
              <a:t> CPUs </a:t>
            </a:r>
            <a:r>
              <a:rPr dirty="0" sz="2800" spc="-30">
                <a:latin typeface="Calibri"/>
                <a:cs typeface="Calibri"/>
              </a:rPr>
              <a:t>like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Intel,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AMD,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ARM </a:t>
            </a:r>
            <a:r>
              <a:rPr dirty="0" sz="2800" spc="-15">
                <a:latin typeface="Calibri"/>
                <a:cs typeface="Calibri"/>
              </a:rPr>
              <a:t>are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35">
                <a:latin typeface="Calibri"/>
                <a:cs typeface="Calibri"/>
              </a:rPr>
              <a:t>Turing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complete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which means </a:t>
            </a:r>
            <a:r>
              <a:rPr dirty="0" sz="2800" spc="-10">
                <a:latin typeface="Calibri"/>
                <a:cs typeface="Calibri"/>
              </a:rPr>
              <a:t>they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are </a:t>
            </a:r>
            <a:r>
              <a:rPr dirty="0" sz="2800" spc="-10">
                <a:latin typeface="Calibri"/>
                <a:cs typeface="Calibri"/>
              </a:rPr>
              <a:t> mathematically equivalent </a:t>
            </a:r>
            <a:r>
              <a:rPr dirty="0" sz="2800" spc="-15">
                <a:latin typeface="Calibri"/>
                <a:cs typeface="Calibri"/>
              </a:rPr>
              <a:t>to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each </a:t>
            </a:r>
            <a:r>
              <a:rPr dirty="0" sz="2800" spc="-55">
                <a:latin typeface="Calibri"/>
                <a:cs typeface="Calibri"/>
              </a:rPr>
              <a:t>other.</a:t>
            </a:r>
            <a:r>
              <a:rPr dirty="0" sz="2800" spc="-5">
                <a:latin typeface="Calibri"/>
                <a:cs typeface="Calibri"/>
              </a:rPr>
              <a:t> It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also</a:t>
            </a:r>
            <a:r>
              <a:rPr dirty="0" sz="2800" spc="-5">
                <a:latin typeface="Calibri"/>
                <a:cs typeface="Calibri"/>
              </a:rPr>
              <a:t> means</a:t>
            </a:r>
            <a:r>
              <a:rPr dirty="0" sz="2800" spc="-10">
                <a:latin typeface="Calibri"/>
                <a:cs typeface="Calibri"/>
              </a:rPr>
              <a:t> they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are</a:t>
            </a:r>
            <a:r>
              <a:rPr dirty="0" sz="2800" spc="-5">
                <a:latin typeface="Calibri"/>
                <a:cs typeface="Calibri"/>
              </a:rPr>
              <a:t> capable </a:t>
            </a:r>
            <a:r>
              <a:rPr dirty="0" sz="2800" spc="-6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of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running same </a:t>
            </a:r>
            <a:r>
              <a:rPr dirty="0" sz="2800" spc="-10">
                <a:latin typeface="Calibri"/>
                <a:cs typeface="Calibri"/>
              </a:rPr>
              <a:t>algorithms.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38239" y="76344"/>
            <a:ext cx="443547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/>
              <a:t>Theory</a:t>
            </a:r>
            <a:r>
              <a:rPr dirty="0" sz="3600" spc="-20"/>
              <a:t> </a:t>
            </a:r>
            <a:r>
              <a:rPr dirty="0" sz="3600" spc="-5"/>
              <a:t>of</a:t>
            </a:r>
            <a:r>
              <a:rPr dirty="0" sz="3600" spc="-15"/>
              <a:t> Computation</a:t>
            </a:r>
            <a:endParaRPr sz="36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54686" y="912011"/>
            <a:ext cx="10219690" cy="429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3190"/>
              </a:lnSpc>
              <a:spcBef>
                <a:spcPts val="100"/>
              </a:spcBef>
            </a:pPr>
            <a:r>
              <a:rPr dirty="0" sz="2800" spc="-10" b="1">
                <a:latin typeface="Calibri"/>
                <a:cs typeface="Calibri"/>
              </a:rPr>
              <a:t>Example</a:t>
            </a:r>
            <a:r>
              <a:rPr dirty="0" sz="2800" spc="-25" b="1">
                <a:latin typeface="Calibri"/>
                <a:cs typeface="Calibri"/>
              </a:rPr>
              <a:t> </a:t>
            </a:r>
            <a:r>
              <a:rPr dirty="0" sz="2800" spc="-5" b="1">
                <a:latin typeface="Calibri"/>
                <a:cs typeface="Calibri"/>
              </a:rPr>
              <a:t>of</a:t>
            </a:r>
            <a:r>
              <a:rPr dirty="0" sz="2800" spc="-25" b="1">
                <a:latin typeface="Calibri"/>
                <a:cs typeface="Calibri"/>
              </a:rPr>
              <a:t> </a:t>
            </a:r>
            <a:r>
              <a:rPr dirty="0" sz="2800" spc="-30" b="1">
                <a:latin typeface="Calibri"/>
                <a:cs typeface="Calibri"/>
              </a:rPr>
              <a:t>Turing</a:t>
            </a:r>
            <a:r>
              <a:rPr dirty="0" sz="2800" spc="-20" b="1">
                <a:latin typeface="Calibri"/>
                <a:cs typeface="Calibri"/>
              </a:rPr>
              <a:t> </a:t>
            </a:r>
            <a:r>
              <a:rPr dirty="0" sz="2800" spc="-5" b="1">
                <a:latin typeface="Calibri"/>
                <a:cs typeface="Calibri"/>
              </a:rPr>
              <a:t>Machine:</a:t>
            </a:r>
            <a:endParaRPr sz="2800">
              <a:latin typeface="Calibri"/>
              <a:cs typeface="Calibri"/>
            </a:endParaRPr>
          </a:p>
          <a:p>
            <a:pPr marL="12700" marR="248285">
              <a:lnSpc>
                <a:spcPts val="3020"/>
              </a:lnSpc>
              <a:spcBef>
                <a:spcPts val="215"/>
              </a:spcBef>
            </a:pPr>
            <a:r>
              <a:rPr dirty="0" sz="2800" spc="-5">
                <a:latin typeface="Calibri"/>
                <a:cs typeface="Calibri"/>
              </a:rPr>
              <a:t>It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is </a:t>
            </a:r>
            <a:r>
              <a:rPr dirty="0" sz="2800" spc="-10">
                <a:latin typeface="Calibri"/>
                <a:cs typeface="Calibri"/>
              </a:rPr>
              <a:t>mathematically </a:t>
            </a:r>
            <a:r>
              <a:rPr dirty="0" sz="2800" spc="-20">
                <a:latin typeface="Calibri"/>
                <a:cs typeface="Calibri"/>
              </a:rPr>
              <a:t>proved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that</a:t>
            </a:r>
            <a:r>
              <a:rPr dirty="0" sz="2800" spc="-15">
                <a:latin typeface="Calibri"/>
                <a:cs typeface="Calibri"/>
              </a:rPr>
              <a:t> there</a:t>
            </a:r>
            <a:r>
              <a:rPr dirty="0" sz="2800" spc="-5">
                <a:latin typeface="Calibri"/>
                <a:cs typeface="Calibri"/>
              </a:rPr>
              <a:t> is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no </a:t>
            </a:r>
            <a:r>
              <a:rPr dirty="0" sz="2800" spc="-10">
                <a:latin typeface="Calibri"/>
                <a:cs typeface="Calibri"/>
              </a:rPr>
              <a:t>mathematical/theoretical </a:t>
            </a:r>
            <a:r>
              <a:rPr dirty="0" sz="2800" spc="-6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machine </a:t>
            </a:r>
            <a:r>
              <a:rPr dirty="0" sz="2800" spc="-10">
                <a:latin typeface="Calibri"/>
                <a:cs typeface="Calibri"/>
              </a:rPr>
              <a:t>that </a:t>
            </a:r>
            <a:r>
              <a:rPr dirty="0" sz="2800" spc="-5">
                <a:latin typeface="Calibri"/>
                <a:cs typeface="Calibri"/>
              </a:rPr>
              <a:t>is </a:t>
            </a:r>
            <a:r>
              <a:rPr dirty="0" sz="2800" spc="-15">
                <a:latin typeface="Calibri"/>
                <a:cs typeface="Calibri"/>
              </a:rPr>
              <a:t>more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computationally</a:t>
            </a:r>
            <a:r>
              <a:rPr dirty="0" sz="2800" spc="-10">
                <a:latin typeface="Calibri"/>
                <a:cs typeface="Calibri"/>
              </a:rPr>
              <a:t> powerful</a:t>
            </a:r>
            <a:r>
              <a:rPr dirty="0" sz="2800" spc="-5">
                <a:latin typeface="Calibri"/>
                <a:cs typeface="Calibri"/>
              </a:rPr>
              <a:t> (not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considering 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efficiency </a:t>
            </a:r>
            <a:r>
              <a:rPr dirty="0" sz="2800" spc="-5">
                <a:latin typeface="Calibri"/>
                <a:cs typeface="Calibri"/>
              </a:rPr>
              <a:t>of </a:t>
            </a:r>
            <a:r>
              <a:rPr dirty="0" sz="2800" spc="-15">
                <a:latin typeface="Calibri"/>
                <a:cs typeface="Calibri"/>
              </a:rPr>
              <a:t>computation)</a:t>
            </a:r>
            <a:r>
              <a:rPr dirty="0" sz="2800" spc="-10">
                <a:latin typeface="Calibri"/>
                <a:cs typeface="Calibri"/>
              </a:rPr>
              <a:t> than </a:t>
            </a:r>
            <a:r>
              <a:rPr dirty="0" sz="2800" spc="-35">
                <a:latin typeface="Calibri"/>
                <a:cs typeface="Calibri"/>
              </a:rPr>
              <a:t>Turing</a:t>
            </a:r>
            <a:r>
              <a:rPr dirty="0" sz="2800" spc="-5">
                <a:latin typeface="Calibri"/>
                <a:cs typeface="Calibri"/>
              </a:rPr>
              <a:t> machine.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450">
              <a:latin typeface="Calibri"/>
              <a:cs typeface="Calibri"/>
            </a:endParaRPr>
          </a:p>
          <a:p>
            <a:pPr marL="12700" marR="5080">
              <a:lnSpc>
                <a:spcPts val="3020"/>
              </a:lnSpc>
            </a:pPr>
            <a:r>
              <a:rPr dirty="0" sz="2800" spc="-5">
                <a:latin typeface="Calibri"/>
                <a:cs typeface="Calibri"/>
              </a:rPr>
              <a:t>It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means it is possible </a:t>
            </a:r>
            <a:r>
              <a:rPr dirty="0" sz="2800" spc="-15">
                <a:latin typeface="Calibri"/>
                <a:cs typeface="Calibri"/>
              </a:rPr>
              <a:t>to</a:t>
            </a:r>
            <a:r>
              <a:rPr dirty="0" sz="2800" spc="-5">
                <a:latin typeface="Calibri"/>
                <a:cs typeface="Calibri"/>
              </a:rPr>
              <a:t> speed up </a:t>
            </a:r>
            <a:r>
              <a:rPr dirty="0" sz="2800" spc="-20">
                <a:latin typeface="Calibri"/>
                <a:cs typeface="Calibri"/>
              </a:rPr>
              <a:t>real-life</a:t>
            </a:r>
            <a:r>
              <a:rPr dirty="0" sz="2800" spc="-5">
                <a:latin typeface="Calibri"/>
                <a:cs typeface="Calibri"/>
              </a:rPr>
              <a:t> CPU but </a:t>
            </a:r>
            <a:r>
              <a:rPr dirty="0" sz="2800" spc="-15">
                <a:latin typeface="Calibri"/>
                <a:cs typeface="Calibri"/>
              </a:rPr>
              <a:t>we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can</a:t>
            </a:r>
            <a:r>
              <a:rPr dirty="0" sz="2800" spc="-5">
                <a:latin typeface="Calibri"/>
                <a:cs typeface="Calibri"/>
              </a:rPr>
              <a:t> not </a:t>
            </a:r>
            <a:r>
              <a:rPr dirty="0" sz="2800" spc="-20">
                <a:latin typeface="Calibri"/>
                <a:cs typeface="Calibri"/>
              </a:rPr>
              <a:t>create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 </a:t>
            </a:r>
            <a:r>
              <a:rPr dirty="0" sz="2800" spc="-6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CPU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which </a:t>
            </a:r>
            <a:r>
              <a:rPr dirty="0" sz="2800" spc="-10">
                <a:latin typeface="Calibri"/>
                <a:cs typeface="Calibri"/>
              </a:rPr>
              <a:t>can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compute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something that </a:t>
            </a:r>
            <a:r>
              <a:rPr dirty="0" sz="2800" spc="-35">
                <a:latin typeface="Calibri"/>
                <a:cs typeface="Calibri"/>
              </a:rPr>
              <a:t>Turing</a:t>
            </a:r>
            <a:r>
              <a:rPr dirty="0" sz="2800" spc="-5">
                <a:latin typeface="Calibri"/>
                <a:cs typeface="Calibri"/>
              </a:rPr>
              <a:t> machine cannot.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50">
              <a:latin typeface="Calibri"/>
              <a:cs typeface="Calibri"/>
            </a:endParaRPr>
          </a:p>
          <a:p>
            <a:pPr marL="12700" marR="443230">
              <a:lnSpc>
                <a:spcPts val="3020"/>
              </a:lnSpc>
            </a:pPr>
            <a:r>
              <a:rPr dirty="0" sz="2800" spc="-15">
                <a:latin typeface="Calibri"/>
                <a:cs typeface="Calibri"/>
              </a:rPr>
              <a:t>For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example,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35">
                <a:latin typeface="Calibri"/>
                <a:cs typeface="Calibri"/>
              </a:rPr>
              <a:t>Turing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machine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cannot </a:t>
            </a:r>
            <a:r>
              <a:rPr dirty="0" sz="2800" spc="-10">
                <a:latin typeface="Calibri"/>
                <a:cs typeface="Calibri"/>
              </a:rPr>
              <a:t>solve </a:t>
            </a:r>
            <a:r>
              <a:rPr dirty="0" sz="2800" spc="-5">
                <a:latin typeface="Calibri"/>
                <a:cs typeface="Calibri"/>
              </a:rPr>
              <a:t>“Halting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40">
                <a:latin typeface="Calibri"/>
                <a:cs typeface="Calibri"/>
              </a:rPr>
              <a:t>problem”.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It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also </a:t>
            </a:r>
            <a:r>
              <a:rPr dirty="0" sz="2800" spc="-6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means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real-life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CPU cannot</a:t>
            </a:r>
            <a:r>
              <a:rPr dirty="0" sz="2800" spc="-10">
                <a:latin typeface="Calibri"/>
                <a:cs typeface="Calibri"/>
              </a:rPr>
              <a:t> solve</a:t>
            </a:r>
            <a:r>
              <a:rPr dirty="0" sz="2800" spc="-5">
                <a:latin typeface="Calibri"/>
                <a:cs typeface="Calibri"/>
              </a:rPr>
              <a:t> “Halting</a:t>
            </a:r>
            <a:r>
              <a:rPr dirty="0" sz="2800" spc="-10">
                <a:latin typeface="Calibri"/>
                <a:cs typeface="Calibri"/>
              </a:rPr>
              <a:t> problem”</a:t>
            </a:r>
            <a:r>
              <a:rPr dirty="0" sz="2800" spc="-5">
                <a:latin typeface="Calibri"/>
                <a:cs typeface="Calibri"/>
              </a:rPr>
              <a:t> no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matter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how 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powerful </a:t>
            </a:r>
            <a:r>
              <a:rPr dirty="0" sz="2800" spc="-5">
                <a:latin typeface="Calibri"/>
                <a:cs typeface="Calibri"/>
              </a:rPr>
              <a:t>CPU </a:t>
            </a:r>
            <a:r>
              <a:rPr dirty="0" sz="2800" spc="-15">
                <a:latin typeface="Calibri"/>
                <a:cs typeface="Calibri"/>
              </a:rPr>
              <a:t>you</a:t>
            </a:r>
            <a:r>
              <a:rPr dirty="0" sz="2800" spc="-5">
                <a:latin typeface="Calibri"/>
                <a:cs typeface="Calibri"/>
              </a:rPr>
              <a:t> use.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38239" y="76344"/>
            <a:ext cx="443547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/>
              <a:t>Theory</a:t>
            </a:r>
            <a:r>
              <a:rPr dirty="0" sz="3600" spc="-20"/>
              <a:t> </a:t>
            </a:r>
            <a:r>
              <a:rPr dirty="0" sz="3600" spc="-5"/>
              <a:t>of</a:t>
            </a:r>
            <a:r>
              <a:rPr dirty="0" sz="3600" spc="-15"/>
              <a:t> Computation</a:t>
            </a:r>
            <a:endParaRPr sz="3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40049" y="186426"/>
            <a:ext cx="3370579" cy="8483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 spc="-20"/>
              <a:t>Course</a:t>
            </a:r>
            <a:r>
              <a:rPr dirty="0" sz="5400" spc="-85"/>
              <a:t> </a:t>
            </a:r>
            <a:r>
              <a:rPr dirty="0" sz="5400" spc="-5"/>
              <a:t>Plan</a:t>
            </a:r>
            <a:endParaRPr sz="54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256366" y="1203923"/>
          <a:ext cx="7983855" cy="3670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31314"/>
                <a:gridCol w="3173094"/>
                <a:gridCol w="3159125"/>
              </a:tblGrid>
              <a:tr h="4571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2400" spc="-25" b="1">
                          <a:latin typeface="Calibri"/>
                          <a:cs typeface="Calibri"/>
                        </a:rPr>
                        <a:t>Week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603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2400" spc="-15" b="1">
                          <a:latin typeface="Calibri"/>
                          <a:cs typeface="Calibri"/>
                        </a:rPr>
                        <a:t>Contents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603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479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2400" spc="-5" b="1">
                          <a:latin typeface="Calibri"/>
                          <a:cs typeface="Calibri"/>
                        </a:rPr>
                        <a:t>Lab</a:t>
                      </a:r>
                      <a:r>
                        <a:rPr dirty="0" sz="2400" spc="-15" b="1">
                          <a:latin typeface="Calibri"/>
                          <a:cs typeface="Calibri"/>
                        </a:rPr>
                        <a:t> Performance</a:t>
                      </a:r>
                      <a:r>
                        <a:rPr dirty="0" sz="2400" spc="-2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 spc="-65" b="1">
                          <a:latin typeface="Calibri"/>
                          <a:cs typeface="Calibri"/>
                        </a:rPr>
                        <a:t>Test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603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1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2400" spc="-25">
                          <a:latin typeface="Calibri"/>
                          <a:cs typeface="Calibri"/>
                        </a:rPr>
                        <a:t>Week</a:t>
                      </a:r>
                      <a:r>
                        <a:rPr dirty="0" sz="24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latin typeface="Calibri"/>
                          <a:cs typeface="Calibri"/>
                        </a:rPr>
                        <a:t>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603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2400" spc="-5">
                          <a:latin typeface="Calibri"/>
                          <a:cs typeface="Calibri"/>
                        </a:rPr>
                        <a:t>CSE</a:t>
                      </a:r>
                      <a:r>
                        <a:rPr dirty="0" sz="24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latin typeface="Calibri"/>
                          <a:cs typeface="Calibri"/>
                        </a:rPr>
                        <a:t>as</a:t>
                      </a:r>
                      <a:r>
                        <a:rPr dirty="0" sz="24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24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 spc="-5">
                          <a:latin typeface="Calibri"/>
                          <a:cs typeface="Calibri"/>
                        </a:rPr>
                        <a:t>Discipline</a:t>
                      </a:r>
                      <a:r>
                        <a:rPr dirty="0" sz="24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latin typeface="Calibri"/>
                          <a:cs typeface="Calibri"/>
                        </a:rPr>
                        <a:t>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603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03695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2400" spc="-5" b="1">
                          <a:latin typeface="Calibri"/>
                          <a:cs typeface="Calibri"/>
                        </a:rPr>
                        <a:t>LP</a:t>
                      </a:r>
                      <a:r>
                        <a:rPr dirty="0" sz="2400" spc="-3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 spc="-65" b="1">
                          <a:latin typeface="Calibri"/>
                          <a:cs typeface="Calibri"/>
                        </a:rPr>
                        <a:t>Test</a:t>
                      </a:r>
                      <a:r>
                        <a:rPr dirty="0" sz="2400" spc="-3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 b="1">
                          <a:latin typeface="Calibri"/>
                          <a:cs typeface="Calibri"/>
                        </a:rPr>
                        <a:t>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603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1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2400" spc="-25">
                          <a:latin typeface="Calibri"/>
                          <a:cs typeface="Calibri"/>
                        </a:rPr>
                        <a:t>Week</a:t>
                      </a:r>
                      <a:r>
                        <a:rPr dirty="0" sz="24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latin typeface="Calibri"/>
                          <a:cs typeface="Calibri"/>
                        </a:rPr>
                        <a:t>3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603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2400" spc="-15">
                          <a:latin typeface="Calibri"/>
                          <a:cs typeface="Calibri"/>
                        </a:rPr>
                        <a:t>Hardware</a:t>
                      </a:r>
                      <a:r>
                        <a:rPr dirty="0" sz="24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 spc="-5">
                          <a:latin typeface="Calibri"/>
                          <a:cs typeface="Calibri"/>
                        </a:rPr>
                        <a:t>1+2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603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2603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1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2400" spc="-25">
                          <a:latin typeface="Calibri"/>
                          <a:cs typeface="Calibri"/>
                        </a:rPr>
                        <a:t>Week</a:t>
                      </a:r>
                      <a:r>
                        <a:rPr dirty="0" sz="24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latin typeface="Calibri"/>
                          <a:cs typeface="Calibri"/>
                        </a:rPr>
                        <a:t>5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603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2400" spc="-15">
                          <a:latin typeface="Calibri"/>
                          <a:cs typeface="Calibri"/>
                        </a:rPr>
                        <a:t>Software</a:t>
                      </a:r>
                      <a:r>
                        <a:rPr dirty="0" sz="24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latin typeface="Calibri"/>
                          <a:cs typeface="Calibri"/>
                        </a:rPr>
                        <a:t>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603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03695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2400" spc="-5" b="1">
                          <a:latin typeface="Calibri"/>
                          <a:cs typeface="Calibri"/>
                        </a:rPr>
                        <a:t>LP</a:t>
                      </a:r>
                      <a:r>
                        <a:rPr dirty="0" sz="2400" spc="-3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 spc="-65" b="1">
                          <a:latin typeface="Calibri"/>
                          <a:cs typeface="Calibri"/>
                        </a:rPr>
                        <a:t>Test</a:t>
                      </a:r>
                      <a:r>
                        <a:rPr dirty="0" sz="2400" spc="-3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 b="1">
                          <a:latin typeface="Calibri"/>
                          <a:cs typeface="Calibri"/>
                        </a:rPr>
                        <a:t>2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603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1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2400" spc="-25">
                          <a:latin typeface="Calibri"/>
                          <a:cs typeface="Calibri"/>
                        </a:rPr>
                        <a:t>Week</a:t>
                      </a:r>
                      <a:r>
                        <a:rPr dirty="0" sz="24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latin typeface="Calibri"/>
                          <a:cs typeface="Calibri"/>
                        </a:rPr>
                        <a:t>7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603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2400" spc="-15">
                          <a:latin typeface="Calibri"/>
                          <a:cs typeface="Calibri"/>
                        </a:rPr>
                        <a:t>Software</a:t>
                      </a:r>
                      <a:r>
                        <a:rPr dirty="0" sz="24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latin typeface="Calibri"/>
                          <a:cs typeface="Calibri"/>
                        </a:rPr>
                        <a:t>2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603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26034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1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2400" spc="-25">
                          <a:latin typeface="Calibri"/>
                          <a:cs typeface="Calibri"/>
                        </a:rPr>
                        <a:t>Week</a:t>
                      </a:r>
                      <a:r>
                        <a:rPr dirty="0" sz="24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latin typeface="Calibri"/>
                          <a:cs typeface="Calibri"/>
                        </a:rPr>
                        <a:t>9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540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2400" spc="-5">
                          <a:latin typeface="Calibri"/>
                          <a:cs typeface="Calibri"/>
                        </a:rPr>
                        <a:t>CSE</a:t>
                      </a:r>
                      <a:r>
                        <a:rPr dirty="0" sz="24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latin typeface="Calibri"/>
                          <a:cs typeface="Calibri"/>
                        </a:rPr>
                        <a:t>as</a:t>
                      </a:r>
                      <a:r>
                        <a:rPr dirty="0" sz="24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24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 spc="-5">
                          <a:latin typeface="Calibri"/>
                          <a:cs typeface="Calibri"/>
                        </a:rPr>
                        <a:t>Discipline</a:t>
                      </a:r>
                      <a:r>
                        <a:rPr dirty="0" sz="24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latin typeface="Calibri"/>
                          <a:cs typeface="Calibri"/>
                        </a:rPr>
                        <a:t>2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540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03695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2400" spc="-5" b="1">
                          <a:latin typeface="Calibri"/>
                          <a:cs typeface="Calibri"/>
                        </a:rPr>
                        <a:t>LP</a:t>
                      </a:r>
                      <a:r>
                        <a:rPr dirty="0" sz="2400" spc="-3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 spc="-65" b="1">
                          <a:latin typeface="Calibri"/>
                          <a:cs typeface="Calibri"/>
                        </a:rPr>
                        <a:t>Test</a:t>
                      </a:r>
                      <a:r>
                        <a:rPr dirty="0" sz="2400" spc="-3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 b="1">
                          <a:latin typeface="Calibri"/>
                          <a:cs typeface="Calibri"/>
                        </a:rPr>
                        <a:t>3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540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1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2400" spc="-25">
                          <a:latin typeface="Calibri"/>
                          <a:cs typeface="Calibri"/>
                        </a:rPr>
                        <a:t>Week</a:t>
                      </a:r>
                      <a:r>
                        <a:rPr dirty="0" sz="24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 spc="-5">
                          <a:latin typeface="Calibri"/>
                          <a:cs typeface="Calibri"/>
                        </a:rPr>
                        <a:t>11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540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2400" spc="-10">
                          <a:latin typeface="Calibri"/>
                          <a:cs typeface="Calibri"/>
                        </a:rPr>
                        <a:t>Ethics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540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2540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571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2400" spc="-25" b="1">
                          <a:latin typeface="Calibri"/>
                          <a:cs typeface="Calibri"/>
                        </a:rPr>
                        <a:t>Week</a:t>
                      </a:r>
                      <a:r>
                        <a:rPr dirty="0" sz="2400" spc="-4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 spc="-5" b="1">
                          <a:latin typeface="Calibri"/>
                          <a:cs typeface="Calibri"/>
                        </a:rPr>
                        <a:t>13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540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2400" spc="-5" b="1">
                          <a:latin typeface="Calibri"/>
                          <a:cs typeface="Calibri"/>
                        </a:rPr>
                        <a:t>Lab</a:t>
                      </a:r>
                      <a:r>
                        <a:rPr dirty="0" sz="2400" spc="-4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 spc="-5" b="1">
                          <a:latin typeface="Calibri"/>
                          <a:cs typeface="Calibri"/>
                        </a:rPr>
                        <a:t>Final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540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pc="15"/>
              <a:t>Some</a:t>
            </a:r>
            <a:r>
              <a:rPr dirty="0" spc="-5"/>
              <a:t> </a:t>
            </a:r>
            <a:r>
              <a:rPr dirty="0" spc="5"/>
              <a:t>Advices</a:t>
            </a:r>
            <a:r>
              <a:rPr dirty="0"/>
              <a:t> </a:t>
            </a:r>
            <a:r>
              <a:rPr dirty="0" spc="-5"/>
              <a:t>for</a:t>
            </a:r>
            <a:r>
              <a:rPr dirty="0"/>
              <a:t> </a:t>
            </a:r>
            <a:r>
              <a:rPr dirty="0" spc="5"/>
              <a:t>beginners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0205" y="478716"/>
            <a:ext cx="579056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98805" algn="l"/>
              </a:tabLst>
            </a:pPr>
            <a:r>
              <a:rPr dirty="0" sz="2800" spc="-5" b="1">
                <a:latin typeface="Calibri"/>
                <a:cs typeface="Calibri"/>
              </a:rPr>
              <a:t>1.	Google</a:t>
            </a:r>
            <a:r>
              <a:rPr dirty="0" sz="2800" spc="-10" b="1">
                <a:latin typeface="Calibri"/>
                <a:cs typeface="Calibri"/>
              </a:rPr>
              <a:t> </a:t>
            </a:r>
            <a:r>
              <a:rPr dirty="0" sz="2800" spc="-5" b="1">
                <a:latin typeface="Calibri"/>
                <a:cs typeface="Calibri"/>
              </a:rPr>
              <a:t>has</a:t>
            </a:r>
            <a:r>
              <a:rPr dirty="0" sz="2800" spc="-10" b="1">
                <a:latin typeface="Calibri"/>
                <a:cs typeface="Calibri"/>
              </a:rPr>
              <a:t> </a:t>
            </a:r>
            <a:r>
              <a:rPr dirty="0" sz="2800" spc="-15" b="1">
                <a:latin typeface="Calibri"/>
                <a:cs typeface="Calibri"/>
              </a:rPr>
              <a:t>answers </a:t>
            </a:r>
            <a:r>
              <a:rPr dirty="0" sz="2800" spc="-20" b="1">
                <a:latin typeface="Calibri"/>
                <a:cs typeface="Calibri"/>
              </a:rPr>
              <a:t>for</a:t>
            </a:r>
            <a:r>
              <a:rPr dirty="0" sz="2800" spc="-5" b="1">
                <a:latin typeface="Calibri"/>
                <a:cs typeface="Calibri"/>
              </a:rPr>
              <a:t> </a:t>
            </a:r>
            <a:r>
              <a:rPr dirty="0" sz="2800" spc="-10" b="1">
                <a:latin typeface="Calibri"/>
                <a:cs typeface="Calibri"/>
              </a:rPr>
              <a:t>everything.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60960" rIns="0" bIns="0" rtlCol="0" vert="horz">
            <a:spAutoFit/>
          </a:bodyPr>
          <a:lstStyle/>
          <a:p>
            <a:pPr marL="623570" marR="1409065" indent="-586740">
              <a:lnSpc>
                <a:spcPts val="3020"/>
              </a:lnSpc>
              <a:spcBef>
                <a:spcPts val="480"/>
              </a:spcBef>
              <a:tabLst>
                <a:tab pos="624205" algn="l"/>
              </a:tabLst>
            </a:pPr>
            <a:r>
              <a:rPr dirty="0" spc="-5" b="1">
                <a:latin typeface="Calibri"/>
                <a:cs typeface="Calibri"/>
              </a:rPr>
              <a:t>2.	</a:t>
            </a:r>
            <a:r>
              <a:rPr dirty="0" spc="-15" b="1">
                <a:latin typeface="Calibri"/>
                <a:cs typeface="Calibri"/>
              </a:rPr>
              <a:t>Programming:</a:t>
            </a:r>
            <a:r>
              <a:rPr dirty="0" spc="20" b="1">
                <a:latin typeface="Calibri"/>
                <a:cs typeface="Calibri"/>
              </a:rPr>
              <a:t> </a:t>
            </a:r>
            <a:r>
              <a:rPr dirty="0" spc="-10"/>
              <a:t>Practice</a:t>
            </a:r>
            <a:r>
              <a:rPr dirty="0"/>
              <a:t> </a:t>
            </a:r>
            <a:r>
              <a:rPr dirty="0" spc="-15"/>
              <a:t>programming</a:t>
            </a:r>
            <a:r>
              <a:rPr dirty="0" spc="-5"/>
              <a:t> </a:t>
            </a:r>
            <a:r>
              <a:rPr dirty="0" spc="-15"/>
              <a:t>more</a:t>
            </a:r>
            <a:r>
              <a:rPr dirty="0"/>
              <a:t> and </a:t>
            </a:r>
            <a:r>
              <a:rPr dirty="0" spc="-15"/>
              <a:t>more.</a:t>
            </a:r>
            <a:r>
              <a:rPr dirty="0" spc="-5"/>
              <a:t> Good </a:t>
            </a:r>
            <a:r>
              <a:rPr dirty="0" spc="-615"/>
              <a:t> </a:t>
            </a:r>
            <a:r>
              <a:rPr dirty="0" spc="-15"/>
              <a:t>programming</a:t>
            </a:r>
            <a:r>
              <a:rPr dirty="0" spc="-10"/>
              <a:t> books</a:t>
            </a:r>
            <a:r>
              <a:rPr dirty="0" spc="-5"/>
              <a:t> in </a:t>
            </a:r>
            <a:r>
              <a:rPr dirty="0" spc="-10"/>
              <a:t>Bangla </a:t>
            </a:r>
            <a:r>
              <a:rPr dirty="0" spc="-15"/>
              <a:t>are-</a:t>
            </a:r>
          </a:p>
          <a:p>
            <a:pPr marL="24765">
              <a:lnSpc>
                <a:spcPct val="100000"/>
              </a:lnSpc>
              <a:spcBef>
                <a:spcPts val="25"/>
              </a:spcBef>
            </a:pPr>
            <a:endParaRPr sz="2150"/>
          </a:p>
          <a:p>
            <a:pPr marL="566420">
              <a:lnSpc>
                <a:spcPct val="100000"/>
              </a:lnSpc>
            </a:pPr>
            <a:r>
              <a:rPr dirty="0" spc="-5" b="1">
                <a:latin typeface="Calibri"/>
                <a:cs typeface="Calibri"/>
              </a:rPr>
              <a:t>a.</a:t>
            </a:r>
            <a:r>
              <a:rPr dirty="0" b="1">
                <a:latin typeface="Calibri"/>
                <a:cs typeface="Calibri"/>
              </a:rPr>
              <a:t> </a:t>
            </a:r>
            <a:r>
              <a:rPr dirty="0" spc="-320">
                <a:latin typeface="Nirmala UI"/>
                <a:cs typeface="Nirmala UI"/>
              </a:rPr>
              <a:t>কিম্পিউটার</a:t>
            </a:r>
            <a:r>
              <a:rPr dirty="0" spc="-114">
                <a:latin typeface="Nirmala UI"/>
                <a:cs typeface="Nirmala UI"/>
              </a:rPr>
              <a:t> </a:t>
            </a:r>
            <a:r>
              <a:rPr dirty="0" spc="-490">
                <a:latin typeface="Nirmala UI"/>
                <a:cs typeface="Nirmala UI"/>
              </a:rPr>
              <a:t>Cপ্রাগ্রািমং</a:t>
            </a:r>
            <a:r>
              <a:rPr dirty="0" spc="-490"/>
              <a:t>-</a:t>
            </a:r>
            <a:r>
              <a:rPr dirty="0" spc="-490">
                <a:latin typeface="Nirmala UI"/>
                <a:cs typeface="Nirmala UI"/>
              </a:rPr>
              <a:t>প্রথম</a:t>
            </a:r>
            <a:r>
              <a:rPr dirty="0" spc="-400">
                <a:latin typeface="Nirmala UI"/>
                <a:cs typeface="Nirmala UI"/>
              </a:rPr>
              <a:t> </a:t>
            </a:r>
            <a:r>
              <a:rPr dirty="0" spc="-620">
                <a:latin typeface="Nirmala UI"/>
                <a:cs typeface="Nirmala UI"/>
              </a:rPr>
              <a:t>খণ্ড</a:t>
            </a:r>
            <a:r>
              <a:rPr dirty="0" spc="-570">
                <a:latin typeface="Nirmala UI"/>
                <a:cs typeface="Nirmala UI"/>
              </a:rPr>
              <a:t> </a:t>
            </a:r>
            <a:r>
              <a:rPr dirty="0" spc="-10"/>
              <a:t>by</a:t>
            </a:r>
            <a:r>
              <a:rPr dirty="0" spc="-5"/>
              <a:t> </a:t>
            </a:r>
            <a:r>
              <a:rPr dirty="0" spc="-200">
                <a:latin typeface="Nirmala UI"/>
                <a:cs typeface="Nirmala UI"/>
              </a:rPr>
              <a:t>তািমম</a:t>
            </a:r>
            <a:r>
              <a:rPr dirty="0" spc="-125">
                <a:latin typeface="Nirmala UI"/>
                <a:cs typeface="Nirmala UI"/>
              </a:rPr>
              <a:t> </a:t>
            </a:r>
            <a:r>
              <a:rPr dirty="0" spc="-140">
                <a:latin typeface="Nirmala UI"/>
                <a:cs typeface="Nirmala UI"/>
              </a:rPr>
              <a:t>শাহিরয়ার</a:t>
            </a:r>
            <a:r>
              <a:rPr dirty="0" spc="-114">
                <a:latin typeface="Nirmala UI"/>
                <a:cs typeface="Nirmala UI"/>
              </a:rPr>
              <a:t> </a:t>
            </a:r>
            <a:r>
              <a:rPr dirty="0" spc="-509">
                <a:latin typeface="Nirmala UI"/>
                <a:cs typeface="Nirmala UI"/>
              </a:rPr>
              <a:t>সিবনু</a:t>
            </a:r>
          </a:p>
          <a:p>
            <a:pPr marL="566420">
              <a:lnSpc>
                <a:spcPct val="100000"/>
              </a:lnSpc>
              <a:spcBef>
                <a:spcPts val="2690"/>
              </a:spcBef>
            </a:pPr>
            <a:r>
              <a:rPr dirty="0" spc="-5" b="1">
                <a:latin typeface="Calibri"/>
                <a:cs typeface="Calibri"/>
              </a:rPr>
              <a:t>b</a:t>
            </a:r>
            <a:r>
              <a:rPr dirty="0" b="1">
                <a:latin typeface="Calibri"/>
                <a:cs typeface="Calibri"/>
              </a:rPr>
              <a:t>. </a:t>
            </a:r>
            <a:r>
              <a:rPr dirty="0" spc="-850">
                <a:latin typeface="Nirmala UI"/>
                <a:cs typeface="Nirmala UI"/>
              </a:rPr>
              <a:t>C</a:t>
            </a:r>
            <a:r>
              <a:rPr dirty="0" spc="-780">
                <a:latin typeface="Nirmala UI"/>
                <a:cs typeface="Nirmala UI"/>
              </a:rPr>
              <a:t>প্র</a:t>
            </a:r>
            <a:r>
              <a:rPr dirty="0" spc="10">
                <a:latin typeface="Nirmala UI"/>
                <a:cs typeface="Nirmala UI"/>
              </a:rPr>
              <a:t>া</a:t>
            </a:r>
            <a:r>
              <a:rPr dirty="0" spc="-695">
                <a:latin typeface="Nirmala UI"/>
                <a:cs typeface="Nirmala UI"/>
              </a:rPr>
              <a:t>গ্র</a:t>
            </a:r>
            <a:r>
              <a:rPr dirty="0" spc="-155">
                <a:latin typeface="Nirmala UI"/>
                <a:cs typeface="Nirmala UI"/>
              </a:rPr>
              <a:t>ািম</a:t>
            </a:r>
            <a:r>
              <a:rPr dirty="0" spc="-175">
                <a:latin typeface="Nirmala UI"/>
                <a:cs typeface="Nirmala UI"/>
              </a:rPr>
              <a:t>ং</a:t>
            </a:r>
            <a:r>
              <a:rPr dirty="0" spc="-130">
                <a:latin typeface="Nirmala UI"/>
                <a:cs typeface="Nirmala UI"/>
              </a:rPr>
              <a:t> </a:t>
            </a:r>
            <a:r>
              <a:rPr dirty="0" spc="-500">
                <a:latin typeface="Nirmala UI"/>
                <a:cs typeface="Nirmala UI"/>
              </a:rPr>
              <a:t>এ</a:t>
            </a:r>
            <a:r>
              <a:rPr dirty="0" spc="-810">
                <a:latin typeface="Nirmala UI"/>
                <a:cs typeface="Nirmala UI"/>
              </a:rPr>
              <a:t>ক্স</a:t>
            </a:r>
            <a:r>
              <a:rPr dirty="0" spc="-220">
                <a:latin typeface="Nirmala UI"/>
                <a:cs typeface="Nirmala UI"/>
              </a:rPr>
              <a:t>ারসাই</a:t>
            </a:r>
            <a:r>
              <a:rPr dirty="0" spc="-425">
                <a:latin typeface="Nirmala UI"/>
                <a:cs typeface="Nirmala UI"/>
              </a:rPr>
              <a:t>জ</a:t>
            </a:r>
            <a:r>
              <a:rPr dirty="0" spc="-125">
                <a:latin typeface="Nirmala UI"/>
                <a:cs typeface="Nirmala UI"/>
              </a:rPr>
              <a:t> </a:t>
            </a:r>
            <a:r>
              <a:rPr dirty="0" spc="-15"/>
              <a:t>b</a:t>
            </a:r>
            <a:r>
              <a:rPr dirty="0"/>
              <a:t>y</a:t>
            </a:r>
            <a:r>
              <a:rPr dirty="0" spc="-5"/>
              <a:t> </a:t>
            </a:r>
            <a:r>
              <a:rPr dirty="0" spc="-225">
                <a:latin typeface="Nirmala UI"/>
                <a:cs typeface="Nirmala UI"/>
              </a:rPr>
              <a:t>তাহিম</a:t>
            </a:r>
            <a:r>
              <a:rPr dirty="0" spc="-270">
                <a:latin typeface="Nirmala UI"/>
                <a:cs typeface="Nirmala UI"/>
              </a:rPr>
              <a:t>দ</a:t>
            </a:r>
            <a:r>
              <a:rPr dirty="0" spc="-125">
                <a:latin typeface="Nirmala UI"/>
                <a:cs typeface="Nirmala UI"/>
              </a:rPr>
              <a:t> </a:t>
            </a:r>
            <a:r>
              <a:rPr dirty="0" spc="-160">
                <a:latin typeface="Nirmala UI"/>
                <a:cs typeface="Nirmala UI"/>
              </a:rPr>
              <a:t>রািফ</a:t>
            </a:r>
          </a:p>
          <a:p>
            <a:pPr marL="566420">
              <a:lnSpc>
                <a:spcPct val="100000"/>
              </a:lnSpc>
              <a:spcBef>
                <a:spcPts val="2685"/>
              </a:spcBef>
            </a:pPr>
            <a:r>
              <a:rPr dirty="0" spc="-5" b="1">
                <a:latin typeface="Calibri"/>
                <a:cs typeface="Calibri"/>
              </a:rPr>
              <a:t>c.</a:t>
            </a:r>
            <a:r>
              <a:rPr dirty="0" b="1">
                <a:latin typeface="Calibri"/>
                <a:cs typeface="Calibri"/>
              </a:rPr>
              <a:t> </a:t>
            </a:r>
            <a:r>
              <a:rPr dirty="0" spc="-320">
                <a:latin typeface="Nirmala UI"/>
                <a:cs typeface="Nirmala UI"/>
              </a:rPr>
              <a:t>কিম্পিউটার</a:t>
            </a:r>
            <a:r>
              <a:rPr dirty="0" spc="-114">
                <a:latin typeface="Nirmala UI"/>
                <a:cs typeface="Nirmala UI"/>
              </a:rPr>
              <a:t> </a:t>
            </a:r>
            <a:r>
              <a:rPr dirty="0" spc="-430">
                <a:latin typeface="Nirmala UI"/>
                <a:cs typeface="Nirmala UI"/>
              </a:rPr>
              <a:t>Cপ্রাগ্রািমং</a:t>
            </a:r>
            <a:r>
              <a:rPr dirty="0" spc="-430"/>
              <a:t>-</a:t>
            </a:r>
            <a:r>
              <a:rPr dirty="0" spc="-430">
                <a:latin typeface="Nirmala UI"/>
                <a:cs typeface="Nirmala UI"/>
              </a:rPr>
              <a:t>িদ্বিতীয়</a:t>
            </a:r>
            <a:r>
              <a:rPr dirty="0" spc="-130">
                <a:latin typeface="Nirmala UI"/>
                <a:cs typeface="Nirmala UI"/>
              </a:rPr>
              <a:t> </a:t>
            </a:r>
            <a:r>
              <a:rPr dirty="0" spc="-620">
                <a:latin typeface="Nirmala UI"/>
                <a:cs typeface="Nirmala UI"/>
              </a:rPr>
              <a:t>খণ্ড</a:t>
            </a:r>
            <a:r>
              <a:rPr dirty="0" spc="-570">
                <a:latin typeface="Nirmala UI"/>
                <a:cs typeface="Nirmala UI"/>
              </a:rPr>
              <a:t> </a:t>
            </a:r>
            <a:r>
              <a:rPr dirty="0" spc="-10"/>
              <a:t>by</a:t>
            </a:r>
            <a:r>
              <a:rPr dirty="0" spc="-5"/>
              <a:t> </a:t>
            </a:r>
            <a:r>
              <a:rPr dirty="0" spc="-200">
                <a:latin typeface="Nirmala UI"/>
                <a:cs typeface="Nirmala UI"/>
              </a:rPr>
              <a:t>তািমম</a:t>
            </a:r>
            <a:r>
              <a:rPr dirty="0" spc="-125">
                <a:latin typeface="Nirmala UI"/>
                <a:cs typeface="Nirmala UI"/>
              </a:rPr>
              <a:t> </a:t>
            </a:r>
            <a:r>
              <a:rPr dirty="0" spc="-140">
                <a:latin typeface="Nirmala UI"/>
                <a:cs typeface="Nirmala UI"/>
              </a:rPr>
              <a:t>শাহিরয়ার</a:t>
            </a:r>
            <a:r>
              <a:rPr dirty="0" spc="-114">
                <a:latin typeface="Nirmala UI"/>
                <a:cs typeface="Nirmala UI"/>
              </a:rPr>
              <a:t> </a:t>
            </a:r>
            <a:r>
              <a:rPr dirty="0" spc="-509">
                <a:latin typeface="Nirmala UI"/>
                <a:cs typeface="Nirmala UI"/>
              </a:rPr>
              <a:t>সিবনু</a:t>
            </a:r>
          </a:p>
          <a:p>
            <a:pPr marL="566420">
              <a:lnSpc>
                <a:spcPts val="3190"/>
              </a:lnSpc>
              <a:spcBef>
                <a:spcPts val="2690"/>
              </a:spcBef>
              <a:tabLst>
                <a:tab pos="8688070" algn="l"/>
                <a:tab pos="8937625" algn="l"/>
              </a:tabLst>
            </a:pPr>
            <a:r>
              <a:rPr dirty="0" spc="-5" b="1">
                <a:latin typeface="Calibri"/>
                <a:cs typeface="Calibri"/>
              </a:rPr>
              <a:t>d</a:t>
            </a:r>
            <a:r>
              <a:rPr dirty="0" b="1">
                <a:latin typeface="Calibri"/>
                <a:cs typeface="Calibri"/>
              </a:rPr>
              <a:t>. </a:t>
            </a:r>
            <a:r>
              <a:rPr dirty="0" spc="-505">
                <a:latin typeface="Nirmala UI"/>
                <a:cs typeface="Nirmala UI"/>
              </a:rPr>
              <a:t>৫২</a:t>
            </a:r>
            <a:r>
              <a:rPr dirty="0" spc="-229">
                <a:latin typeface="Nirmala UI"/>
                <a:cs typeface="Nirmala UI"/>
              </a:rPr>
              <a:t>ট</a:t>
            </a:r>
            <a:r>
              <a:rPr dirty="0" spc="-90">
                <a:latin typeface="Nirmala UI"/>
                <a:cs typeface="Nirmala UI"/>
              </a:rPr>
              <a:t>ি</a:t>
            </a:r>
            <a:r>
              <a:rPr dirty="0" spc="-135">
                <a:latin typeface="Nirmala UI"/>
                <a:cs typeface="Nirmala UI"/>
              </a:rPr>
              <a:t> </a:t>
            </a:r>
            <a:r>
              <a:rPr dirty="0" spc="-850">
                <a:latin typeface="Nirmala UI"/>
                <a:cs typeface="Nirmala UI"/>
              </a:rPr>
              <a:t>C</a:t>
            </a:r>
            <a:r>
              <a:rPr dirty="0" spc="-780">
                <a:latin typeface="Nirmala UI"/>
                <a:cs typeface="Nirmala UI"/>
              </a:rPr>
              <a:t>প্র</a:t>
            </a:r>
            <a:r>
              <a:rPr dirty="0" spc="10">
                <a:latin typeface="Nirmala UI"/>
                <a:cs typeface="Nirmala UI"/>
              </a:rPr>
              <a:t>া</a:t>
            </a:r>
            <a:r>
              <a:rPr dirty="0" spc="-695">
                <a:latin typeface="Nirmala UI"/>
                <a:cs typeface="Nirmala UI"/>
              </a:rPr>
              <a:t>গ্র</a:t>
            </a:r>
            <a:r>
              <a:rPr dirty="0" spc="-155">
                <a:latin typeface="Nirmala UI"/>
                <a:cs typeface="Nirmala UI"/>
              </a:rPr>
              <a:t>ািম</a:t>
            </a:r>
            <a:r>
              <a:rPr dirty="0" spc="-175">
                <a:latin typeface="Nirmala UI"/>
                <a:cs typeface="Nirmala UI"/>
              </a:rPr>
              <a:t>ং</a:t>
            </a:r>
            <a:r>
              <a:rPr dirty="0" spc="-130">
                <a:latin typeface="Nirmala UI"/>
                <a:cs typeface="Nirmala UI"/>
              </a:rPr>
              <a:t> </a:t>
            </a:r>
            <a:r>
              <a:rPr dirty="0" spc="-395">
                <a:latin typeface="Nirmala UI"/>
                <a:cs typeface="Nirmala UI"/>
              </a:rPr>
              <a:t>সমস</a:t>
            </a:r>
            <a:r>
              <a:rPr dirty="0" spc="-535">
                <a:latin typeface="Nirmala UI"/>
                <a:cs typeface="Nirmala UI"/>
              </a:rPr>
              <a:t>্য</a:t>
            </a:r>
            <a:r>
              <a:rPr dirty="0" spc="15">
                <a:latin typeface="Nirmala UI"/>
                <a:cs typeface="Nirmala UI"/>
              </a:rPr>
              <a:t>া</a:t>
            </a:r>
            <a:r>
              <a:rPr dirty="0" spc="-125">
                <a:latin typeface="Nirmala UI"/>
                <a:cs typeface="Nirmala UI"/>
              </a:rPr>
              <a:t> </a:t>
            </a:r>
            <a:r>
              <a:rPr dirty="0" spc="-215">
                <a:latin typeface="Nirmala UI"/>
                <a:cs typeface="Nirmala UI"/>
              </a:rPr>
              <a:t>ও</a:t>
            </a:r>
            <a:r>
              <a:rPr dirty="0" spc="-135">
                <a:latin typeface="Nirmala UI"/>
                <a:cs typeface="Nirmala UI"/>
              </a:rPr>
              <a:t> </a:t>
            </a:r>
            <a:r>
              <a:rPr dirty="0" spc="-170">
                <a:latin typeface="Nirmala UI"/>
                <a:cs typeface="Nirmala UI"/>
              </a:rPr>
              <a:t>সমাধা</a:t>
            </a:r>
            <a:r>
              <a:rPr dirty="0" spc="-220">
                <a:latin typeface="Nirmala UI"/>
                <a:cs typeface="Nirmala UI"/>
              </a:rPr>
              <a:t>ন</a:t>
            </a:r>
            <a:r>
              <a:rPr dirty="0" spc="-125">
                <a:latin typeface="Nirmala UI"/>
                <a:cs typeface="Nirmala UI"/>
              </a:rPr>
              <a:t> </a:t>
            </a:r>
            <a:r>
              <a:rPr dirty="0" spc="-15"/>
              <a:t>b</a:t>
            </a:r>
            <a:r>
              <a:rPr dirty="0"/>
              <a:t>y</a:t>
            </a:r>
            <a:r>
              <a:rPr dirty="0" spc="-5"/>
              <a:t> </a:t>
            </a:r>
            <a:r>
              <a:rPr dirty="0" spc="-185">
                <a:latin typeface="Nirmala UI"/>
                <a:cs typeface="Nirmala UI"/>
              </a:rPr>
              <a:t>তািম</a:t>
            </a:r>
            <a:r>
              <a:rPr dirty="0" spc="-260">
                <a:latin typeface="Nirmala UI"/>
                <a:cs typeface="Nirmala UI"/>
              </a:rPr>
              <a:t>ম</a:t>
            </a:r>
            <a:r>
              <a:rPr dirty="0" spc="-130">
                <a:latin typeface="Nirmala UI"/>
                <a:cs typeface="Nirmala UI"/>
              </a:rPr>
              <a:t> </a:t>
            </a:r>
            <a:r>
              <a:rPr dirty="0" spc="-140">
                <a:latin typeface="Nirmala UI"/>
                <a:cs typeface="Nirmala UI"/>
              </a:rPr>
              <a:t>শাহিরয়া</a:t>
            </a:r>
            <a:r>
              <a:rPr dirty="0" spc="-170">
                <a:latin typeface="Nirmala UI"/>
                <a:cs typeface="Nirmala UI"/>
              </a:rPr>
              <a:t>র</a:t>
            </a:r>
            <a:r>
              <a:rPr dirty="0" spc="-120">
                <a:latin typeface="Nirmala UI"/>
                <a:cs typeface="Nirmala UI"/>
              </a:rPr>
              <a:t> </a:t>
            </a:r>
            <a:r>
              <a:rPr dirty="0" spc="-395">
                <a:latin typeface="Nirmala UI"/>
                <a:cs typeface="Nirmala UI"/>
              </a:rPr>
              <a:t>স</a:t>
            </a:r>
            <a:r>
              <a:rPr dirty="0" spc="-105">
                <a:latin typeface="Nirmala UI"/>
                <a:cs typeface="Nirmala UI"/>
              </a:rPr>
              <a:t>িব</a:t>
            </a:r>
            <a:r>
              <a:rPr dirty="0" spc="-4150">
                <a:latin typeface="Nirmala UI"/>
                <a:cs typeface="Nirmala UI"/>
              </a:rPr>
              <a:t>ন</a:t>
            </a:r>
            <a:r>
              <a:rPr dirty="0">
                <a:latin typeface="Nirmala UI"/>
                <a:cs typeface="Nirmala UI"/>
              </a:rPr>
              <a:t>ু	</a:t>
            </a:r>
            <a:r>
              <a:rPr dirty="0"/>
              <a:t>,	</a:t>
            </a:r>
            <a:r>
              <a:rPr dirty="0" spc="-225">
                <a:latin typeface="Nirmala UI"/>
                <a:cs typeface="Nirmala UI"/>
              </a:rPr>
              <a:t>তাহিম</a:t>
            </a:r>
            <a:r>
              <a:rPr dirty="0" spc="-270">
                <a:latin typeface="Nirmala UI"/>
                <a:cs typeface="Nirmala UI"/>
              </a:rPr>
              <a:t>দ</a:t>
            </a:r>
            <a:r>
              <a:rPr dirty="0" spc="-125">
                <a:latin typeface="Nirmala UI"/>
                <a:cs typeface="Nirmala UI"/>
              </a:rPr>
              <a:t> </a:t>
            </a:r>
            <a:r>
              <a:rPr dirty="0" spc="-160">
                <a:latin typeface="Nirmala UI"/>
                <a:cs typeface="Nirmala UI"/>
              </a:rPr>
              <a:t>রািফ</a:t>
            </a:r>
          </a:p>
          <a:p>
            <a:pPr marL="566420">
              <a:lnSpc>
                <a:spcPts val="3025"/>
              </a:lnSpc>
            </a:pPr>
            <a:r>
              <a:rPr dirty="0"/>
              <a:t>,</a:t>
            </a:r>
          </a:p>
          <a:p>
            <a:pPr marL="968375">
              <a:lnSpc>
                <a:spcPts val="3190"/>
              </a:lnSpc>
            </a:pPr>
            <a:r>
              <a:rPr dirty="0" spc="-145">
                <a:latin typeface="Nirmala UI"/>
                <a:cs typeface="Nirmala UI"/>
              </a:rPr>
              <a:t>তামা</a:t>
            </a:r>
            <a:r>
              <a:rPr dirty="0" spc="-745">
                <a:latin typeface="Nirmala UI"/>
                <a:cs typeface="Nirmala UI"/>
              </a:rPr>
              <a:t>ন্ন</a:t>
            </a:r>
            <a:r>
              <a:rPr dirty="0" spc="15">
                <a:latin typeface="Nirmala UI"/>
                <a:cs typeface="Nirmala UI"/>
              </a:rPr>
              <a:t>া</a:t>
            </a:r>
            <a:r>
              <a:rPr dirty="0" spc="-125">
                <a:latin typeface="Nirmala UI"/>
                <a:cs typeface="Nirmala UI"/>
              </a:rPr>
              <a:t> </a:t>
            </a:r>
            <a:r>
              <a:rPr dirty="0" spc="-165">
                <a:latin typeface="Nirmala UI"/>
                <a:cs typeface="Nirmala UI"/>
              </a:rPr>
              <a:t>িনশা</a:t>
            </a:r>
            <a:r>
              <a:rPr dirty="0" spc="-254">
                <a:latin typeface="Nirmala UI"/>
                <a:cs typeface="Nirmala UI"/>
              </a:rPr>
              <a:t>ত</a:t>
            </a:r>
            <a:r>
              <a:rPr dirty="0" spc="-135">
                <a:latin typeface="Nirmala UI"/>
                <a:cs typeface="Nirmala UI"/>
              </a:rPr>
              <a:t> </a:t>
            </a:r>
            <a:r>
              <a:rPr dirty="0" spc="-95">
                <a:latin typeface="Nirmala UI"/>
                <a:cs typeface="Nirmala UI"/>
              </a:rPr>
              <a:t>িরিন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2020" y="774993"/>
            <a:ext cx="10457815" cy="53943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330" indent="-342265">
              <a:lnSpc>
                <a:spcPts val="3080"/>
              </a:lnSpc>
              <a:spcBef>
                <a:spcPts val="100"/>
              </a:spcBef>
              <a:buAutoNum type="arabicPeriod" startAt="3"/>
              <a:tabLst>
                <a:tab pos="354965" algn="l"/>
              </a:tabLst>
            </a:pPr>
            <a:r>
              <a:rPr dirty="0" sz="2700" spc="-20" b="1">
                <a:latin typeface="Calibri"/>
                <a:cs typeface="Calibri"/>
              </a:rPr>
              <a:t>Every</a:t>
            </a:r>
            <a:r>
              <a:rPr dirty="0" sz="2700" spc="-10" b="1">
                <a:latin typeface="Calibri"/>
                <a:cs typeface="Calibri"/>
              </a:rPr>
              <a:t> </a:t>
            </a:r>
            <a:r>
              <a:rPr dirty="0" sz="2700" spc="-15" b="1">
                <a:latin typeface="Calibri"/>
                <a:cs typeface="Calibri"/>
              </a:rPr>
              <a:t>software</a:t>
            </a:r>
            <a:r>
              <a:rPr dirty="0" sz="2700" spc="-5" b="1">
                <a:latin typeface="Calibri"/>
                <a:cs typeface="Calibri"/>
              </a:rPr>
              <a:t> has </a:t>
            </a:r>
            <a:r>
              <a:rPr dirty="0" sz="2700" spc="-15" b="1">
                <a:latin typeface="Calibri"/>
                <a:cs typeface="Calibri"/>
              </a:rPr>
              <a:t>free</a:t>
            </a:r>
            <a:r>
              <a:rPr dirty="0" sz="2700" spc="-5" b="1">
                <a:latin typeface="Calibri"/>
                <a:cs typeface="Calibri"/>
              </a:rPr>
              <a:t> </a:t>
            </a:r>
            <a:r>
              <a:rPr dirty="0" sz="2700" spc="-15" b="1">
                <a:latin typeface="Calibri"/>
                <a:cs typeface="Calibri"/>
              </a:rPr>
              <a:t>alternative:</a:t>
            </a:r>
            <a:endParaRPr sz="2700">
              <a:latin typeface="Calibri"/>
              <a:cs typeface="Calibri"/>
            </a:endParaRPr>
          </a:p>
          <a:p>
            <a:pPr marL="400050" marR="2199640">
              <a:lnSpc>
                <a:spcPts val="2920"/>
              </a:lnSpc>
              <a:spcBef>
                <a:spcPts val="200"/>
              </a:spcBef>
            </a:pPr>
            <a:r>
              <a:rPr dirty="0" sz="2700" spc="-15">
                <a:latin typeface="Calibri"/>
                <a:cs typeface="Calibri"/>
              </a:rPr>
              <a:t>For</a:t>
            </a:r>
            <a:r>
              <a:rPr dirty="0" sz="2700" spc="-5">
                <a:latin typeface="Calibri"/>
                <a:cs typeface="Calibri"/>
              </a:rPr>
              <a:t> </a:t>
            </a:r>
            <a:r>
              <a:rPr dirty="0" sz="2700" spc="-15">
                <a:latin typeface="Calibri"/>
                <a:cs typeface="Calibri"/>
              </a:rPr>
              <a:t>example,</a:t>
            </a:r>
            <a:r>
              <a:rPr dirty="0" sz="2700" spc="-5">
                <a:latin typeface="Calibri"/>
                <a:cs typeface="Calibri"/>
              </a:rPr>
              <a:t> </a:t>
            </a:r>
            <a:r>
              <a:rPr dirty="0" sz="2700" spc="-15">
                <a:latin typeface="Calibri"/>
                <a:cs typeface="Calibri"/>
              </a:rPr>
              <a:t>Libre</a:t>
            </a:r>
            <a:r>
              <a:rPr dirty="0" sz="2700">
                <a:latin typeface="Calibri"/>
                <a:cs typeface="Calibri"/>
              </a:rPr>
              <a:t> </a:t>
            </a:r>
            <a:r>
              <a:rPr dirty="0" sz="2700" spc="-10">
                <a:latin typeface="Calibri"/>
                <a:cs typeface="Calibri"/>
              </a:rPr>
              <a:t>office</a:t>
            </a:r>
            <a:r>
              <a:rPr dirty="0" sz="2700" spc="-5">
                <a:latin typeface="Calibri"/>
                <a:cs typeface="Calibri"/>
              </a:rPr>
              <a:t> is</a:t>
            </a:r>
            <a:r>
              <a:rPr dirty="0" sz="2700">
                <a:latin typeface="Calibri"/>
                <a:cs typeface="Calibri"/>
              </a:rPr>
              <a:t> </a:t>
            </a:r>
            <a:r>
              <a:rPr dirty="0" sz="2700" spc="-10">
                <a:latin typeface="Calibri"/>
                <a:cs typeface="Calibri"/>
              </a:rPr>
              <a:t>good</a:t>
            </a:r>
            <a:r>
              <a:rPr dirty="0" sz="2700" spc="-5">
                <a:latin typeface="Calibri"/>
                <a:cs typeface="Calibri"/>
              </a:rPr>
              <a:t> </a:t>
            </a:r>
            <a:r>
              <a:rPr dirty="0" sz="2700" spc="-15">
                <a:latin typeface="Calibri"/>
                <a:cs typeface="Calibri"/>
              </a:rPr>
              <a:t>alternative</a:t>
            </a:r>
            <a:r>
              <a:rPr dirty="0" sz="2700">
                <a:latin typeface="Calibri"/>
                <a:cs typeface="Calibri"/>
              </a:rPr>
              <a:t> </a:t>
            </a:r>
            <a:r>
              <a:rPr dirty="0" sz="2700" spc="-15">
                <a:latin typeface="Calibri"/>
                <a:cs typeface="Calibri"/>
              </a:rPr>
              <a:t>to</a:t>
            </a:r>
            <a:r>
              <a:rPr dirty="0" sz="2700" spc="-5">
                <a:latin typeface="Calibri"/>
                <a:cs typeface="Calibri"/>
              </a:rPr>
              <a:t> </a:t>
            </a:r>
            <a:r>
              <a:rPr dirty="0" sz="2700" spc="-10">
                <a:latin typeface="Calibri"/>
                <a:cs typeface="Calibri"/>
              </a:rPr>
              <a:t>Microsoft </a:t>
            </a:r>
            <a:r>
              <a:rPr dirty="0" sz="2700" spc="-595">
                <a:latin typeface="Calibri"/>
                <a:cs typeface="Calibri"/>
              </a:rPr>
              <a:t> </a:t>
            </a:r>
            <a:r>
              <a:rPr dirty="0" sz="2700" spc="-10">
                <a:latin typeface="Calibri"/>
                <a:cs typeface="Calibri"/>
              </a:rPr>
              <a:t>Office.</a:t>
            </a:r>
            <a:endParaRPr sz="2700">
              <a:latin typeface="Calibri"/>
              <a:cs typeface="Calibri"/>
            </a:endParaRPr>
          </a:p>
          <a:p>
            <a:pPr marL="400050">
              <a:lnSpc>
                <a:spcPts val="2870"/>
              </a:lnSpc>
            </a:pPr>
            <a:r>
              <a:rPr dirty="0" sz="2700" spc="-5">
                <a:latin typeface="Calibri"/>
                <a:cs typeface="Calibri"/>
              </a:rPr>
              <a:t>Link:</a:t>
            </a:r>
            <a:r>
              <a:rPr dirty="0" sz="2700" spc="5">
                <a:latin typeface="Calibri"/>
                <a:cs typeface="Calibri"/>
              </a:rPr>
              <a:t> </a:t>
            </a:r>
            <a:r>
              <a:rPr dirty="0" u="heavy" sz="27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How </a:t>
            </a:r>
            <a:r>
              <a:rPr dirty="0" u="heavy" sz="2700" spc="-1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to</a:t>
            </a:r>
            <a:r>
              <a:rPr dirty="0" u="heavy" sz="27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dirty="0" u="heavy" sz="2700" spc="-1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Install</a:t>
            </a:r>
            <a:r>
              <a:rPr dirty="0" u="heavy" sz="27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dirty="0" u="heavy" sz="2700" spc="-1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Libre</a:t>
            </a:r>
            <a:r>
              <a:rPr dirty="0" u="heavy" sz="27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dirty="0" u="heavy" sz="27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Office</a:t>
            </a:r>
            <a:r>
              <a:rPr dirty="0" u="heavy" sz="27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 7</a:t>
            </a:r>
            <a:r>
              <a:rPr dirty="0" u="heavy" sz="27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dirty="0" u="heavy" sz="27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-</a:t>
            </a:r>
            <a:r>
              <a:rPr dirty="0" u="heavy" sz="27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dirty="0" u="heavy" sz="2700" spc="-1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Free</a:t>
            </a:r>
            <a:r>
              <a:rPr dirty="0" u="heavy" sz="27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dirty="0" u="heavy" sz="27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Office</a:t>
            </a:r>
            <a:r>
              <a:rPr dirty="0" u="heavy" sz="27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dirty="0" u="heavy" sz="27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Applications</a:t>
            </a:r>
            <a:endParaRPr sz="2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850">
              <a:latin typeface="Calibri"/>
              <a:cs typeface="Calibri"/>
            </a:endParaRPr>
          </a:p>
          <a:p>
            <a:pPr marL="354330" indent="-342265">
              <a:lnSpc>
                <a:spcPct val="100000"/>
              </a:lnSpc>
              <a:buAutoNum type="arabicPeriod" startAt="4"/>
              <a:tabLst>
                <a:tab pos="354965" algn="l"/>
              </a:tabLst>
            </a:pPr>
            <a:r>
              <a:rPr dirty="0" sz="2700" spc="-5" b="1">
                <a:latin typeface="Calibri"/>
                <a:cs typeface="Calibri"/>
              </a:rPr>
              <a:t>Visual</a:t>
            </a:r>
            <a:r>
              <a:rPr dirty="0" sz="2700" spc="-20" b="1">
                <a:latin typeface="Calibri"/>
                <a:cs typeface="Calibri"/>
              </a:rPr>
              <a:t> </a:t>
            </a:r>
            <a:r>
              <a:rPr dirty="0" sz="2700" spc="-5" b="1">
                <a:latin typeface="Calibri"/>
                <a:cs typeface="Calibri"/>
              </a:rPr>
              <a:t>Studio</a:t>
            </a:r>
            <a:r>
              <a:rPr dirty="0" sz="2700" spc="-15" b="1">
                <a:latin typeface="Calibri"/>
                <a:cs typeface="Calibri"/>
              </a:rPr>
              <a:t> </a:t>
            </a:r>
            <a:r>
              <a:rPr dirty="0" sz="2700" spc="-5" b="1">
                <a:latin typeface="Calibri"/>
                <a:cs typeface="Calibri"/>
              </a:rPr>
              <a:t>Code</a:t>
            </a:r>
            <a:r>
              <a:rPr dirty="0" sz="2700" spc="-15" b="1">
                <a:latin typeface="Calibri"/>
                <a:cs typeface="Calibri"/>
              </a:rPr>
              <a:t> </a:t>
            </a:r>
            <a:r>
              <a:rPr dirty="0" sz="2700" spc="-10" b="1">
                <a:latin typeface="Calibri"/>
                <a:cs typeface="Calibri"/>
              </a:rPr>
              <a:t>(VSCode)</a:t>
            </a:r>
            <a:r>
              <a:rPr dirty="0" sz="2700" spc="-15" b="1">
                <a:latin typeface="Calibri"/>
                <a:cs typeface="Calibri"/>
              </a:rPr>
              <a:t> </a:t>
            </a:r>
            <a:r>
              <a:rPr dirty="0" sz="2700" spc="-5" b="1">
                <a:latin typeface="Calibri"/>
                <a:cs typeface="Calibri"/>
              </a:rPr>
              <a:t>IDE:</a:t>
            </a:r>
            <a:endParaRPr sz="2700">
              <a:latin typeface="Calibri"/>
              <a:cs typeface="Calibri"/>
            </a:endParaRPr>
          </a:p>
          <a:p>
            <a:pPr lvl="1" marL="998219" marR="193040" indent="-561975">
              <a:lnSpc>
                <a:spcPct val="100000"/>
              </a:lnSpc>
              <a:spcBef>
                <a:spcPts val="515"/>
              </a:spcBef>
              <a:buAutoNum type="alphaLcPeriod"/>
              <a:tabLst>
                <a:tab pos="997585" algn="l"/>
                <a:tab pos="998855" algn="l"/>
              </a:tabLst>
            </a:pPr>
            <a:r>
              <a:rPr dirty="0" sz="2700" spc="-15">
                <a:latin typeface="Calibri"/>
                <a:cs typeface="Calibri"/>
              </a:rPr>
              <a:t>Install</a:t>
            </a:r>
            <a:r>
              <a:rPr dirty="0" sz="2700" spc="-5">
                <a:latin typeface="Calibri"/>
                <a:cs typeface="Calibri"/>
              </a:rPr>
              <a:t> GCC</a:t>
            </a:r>
            <a:r>
              <a:rPr dirty="0" sz="2700">
                <a:latin typeface="Calibri"/>
                <a:cs typeface="Calibri"/>
              </a:rPr>
              <a:t> </a:t>
            </a:r>
            <a:r>
              <a:rPr dirty="0" sz="2700" spc="-10">
                <a:latin typeface="Calibri"/>
                <a:cs typeface="Calibri"/>
              </a:rPr>
              <a:t>compiler:</a:t>
            </a:r>
            <a:r>
              <a:rPr dirty="0" sz="2700" spc="40">
                <a:solidFill>
                  <a:srgbClr val="1155CC"/>
                </a:solidFill>
                <a:latin typeface="Calibri"/>
                <a:cs typeface="Calibri"/>
              </a:rPr>
              <a:t> </a:t>
            </a:r>
            <a:r>
              <a:rPr dirty="0" u="heavy" sz="2700" spc="-5">
                <a:solidFill>
                  <a:srgbClr val="1155CC"/>
                </a:solidFill>
                <a:uFill>
                  <a:solidFill>
                    <a:srgbClr val="1155CC"/>
                  </a:solidFill>
                </a:uFill>
                <a:latin typeface="Calibri"/>
                <a:cs typeface="Calibri"/>
                <a:hlinkClick r:id="rId3"/>
              </a:rPr>
              <a:t>How</a:t>
            </a:r>
            <a:r>
              <a:rPr dirty="0" u="heavy" sz="2700">
                <a:solidFill>
                  <a:srgbClr val="1155CC"/>
                </a:solidFill>
                <a:uFill>
                  <a:solidFill>
                    <a:srgbClr val="1155CC"/>
                  </a:solidFill>
                </a:uFill>
                <a:latin typeface="Calibri"/>
                <a:cs typeface="Calibri"/>
                <a:hlinkClick r:id="rId3"/>
              </a:rPr>
              <a:t> </a:t>
            </a:r>
            <a:r>
              <a:rPr dirty="0" u="heavy" sz="2700" spc="-15">
                <a:solidFill>
                  <a:srgbClr val="1155CC"/>
                </a:solidFill>
                <a:uFill>
                  <a:solidFill>
                    <a:srgbClr val="1155CC"/>
                  </a:solidFill>
                </a:uFill>
                <a:latin typeface="Calibri"/>
                <a:cs typeface="Calibri"/>
                <a:hlinkClick r:id="rId3"/>
              </a:rPr>
              <a:t>to</a:t>
            </a:r>
            <a:r>
              <a:rPr dirty="0" u="heavy" sz="2700" spc="-5">
                <a:solidFill>
                  <a:srgbClr val="1155CC"/>
                </a:solidFill>
                <a:uFill>
                  <a:solidFill>
                    <a:srgbClr val="1155CC"/>
                  </a:solidFill>
                </a:uFill>
                <a:latin typeface="Calibri"/>
                <a:cs typeface="Calibri"/>
                <a:hlinkClick r:id="rId3"/>
              </a:rPr>
              <a:t> </a:t>
            </a:r>
            <a:r>
              <a:rPr dirty="0" u="heavy" sz="2700" spc="-15">
                <a:solidFill>
                  <a:srgbClr val="1155CC"/>
                </a:solidFill>
                <a:uFill>
                  <a:solidFill>
                    <a:srgbClr val="1155CC"/>
                  </a:solidFill>
                </a:uFill>
                <a:latin typeface="Calibri"/>
                <a:cs typeface="Calibri"/>
                <a:hlinkClick r:id="rId3"/>
              </a:rPr>
              <a:t>Install</a:t>
            </a:r>
            <a:r>
              <a:rPr dirty="0" u="heavy" sz="2700">
                <a:solidFill>
                  <a:srgbClr val="1155CC"/>
                </a:solidFill>
                <a:uFill>
                  <a:solidFill>
                    <a:srgbClr val="1155CC"/>
                  </a:solidFill>
                </a:uFill>
                <a:latin typeface="Calibri"/>
                <a:cs typeface="Calibri"/>
                <a:hlinkClick r:id="rId3"/>
              </a:rPr>
              <a:t> </a:t>
            </a:r>
            <a:r>
              <a:rPr dirty="0" u="heavy" sz="2700" spc="-10">
                <a:solidFill>
                  <a:srgbClr val="1155CC"/>
                </a:solidFill>
                <a:uFill>
                  <a:solidFill>
                    <a:srgbClr val="1155CC"/>
                  </a:solidFill>
                </a:uFill>
                <a:latin typeface="Calibri"/>
                <a:cs typeface="Calibri"/>
                <a:hlinkClick r:id="rId3"/>
              </a:rPr>
              <a:t>MinGW</a:t>
            </a:r>
            <a:r>
              <a:rPr dirty="0" u="heavy" sz="2700">
                <a:solidFill>
                  <a:srgbClr val="1155CC"/>
                </a:solidFill>
                <a:uFill>
                  <a:solidFill>
                    <a:srgbClr val="1155CC"/>
                  </a:solidFill>
                </a:uFill>
                <a:latin typeface="Calibri"/>
                <a:cs typeface="Calibri"/>
                <a:hlinkClick r:id="rId3"/>
              </a:rPr>
              <a:t> </a:t>
            </a:r>
            <a:r>
              <a:rPr dirty="0" u="heavy" sz="2700" spc="-5">
                <a:solidFill>
                  <a:srgbClr val="1155CC"/>
                </a:solidFill>
                <a:uFill>
                  <a:solidFill>
                    <a:srgbClr val="1155CC"/>
                  </a:solidFill>
                </a:uFill>
                <a:latin typeface="Calibri"/>
                <a:cs typeface="Calibri"/>
                <a:hlinkClick r:id="rId3"/>
              </a:rPr>
              <a:t>(GCC/G++)</a:t>
            </a:r>
            <a:r>
              <a:rPr dirty="0" u="heavy" sz="2700">
                <a:solidFill>
                  <a:srgbClr val="1155CC"/>
                </a:solidFill>
                <a:uFill>
                  <a:solidFill>
                    <a:srgbClr val="1155CC"/>
                  </a:solidFill>
                </a:uFill>
                <a:latin typeface="Calibri"/>
                <a:cs typeface="Calibri"/>
                <a:hlinkClick r:id="rId3"/>
              </a:rPr>
              <a:t> </a:t>
            </a:r>
            <a:r>
              <a:rPr dirty="0" u="heavy" sz="2700" spc="-5">
                <a:solidFill>
                  <a:srgbClr val="1155CC"/>
                </a:solidFill>
                <a:uFill>
                  <a:solidFill>
                    <a:srgbClr val="1155CC"/>
                  </a:solidFill>
                </a:uFill>
                <a:latin typeface="Calibri"/>
                <a:cs typeface="Calibri"/>
                <a:hlinkClick r:id="rId3"/>
              </a:rPr>
              <a:t>Compiler in </a:t>
            </a:r>
            <a:r>
              <a:rPr dirty="0" sz="2700" spc="-595">
                <a:solidFill>
                  <a:srgbClr val="1155CC"/>
                </a:solidFill>
                <a:latin typeface="Calibri"/>
                <a:cs typeface="Calibri"/>
              </a:rPr>
              <a:t> </a:t>
            </a:r>
            <a:r>
              <a:rPr dirty="0" u="heavy" sz="2700" spc="-10">
                <a:solidFill>
                  <a:srgbClr val="1155CC"/>
                </a:solidFill>
                <a:uFill>
                  <a:solidFill>
                    <a:srgbClr val="1155CC"/>
                  </a:solidFill>
                </a:uFill>
                <a:latin typeface="Calibri"/>
                <a:cs typeface="Calibri"/>
                <a:hlinkClick r:id="rId3"/>
              </a:rPr>
              <a:t>Windows </a:t>
            </a:r>
            <a:r>
              <a:rPr dirty="0" u="heavy" sz="2700" spc="-5">
                <a:solidFill>
                  <a:srgbClr val="1155CC"/>
                </a:solidFill>
                <a:uFill>
                  <a:solidFill>
                    <a:srgbClr val="1155CC"/>
                  </a:solidFill>
                </a:uFill>
                <a:latin typeface="Calibri"/>
                <a:cs typeface="Calibri"/>
                <a:hlinkClick r:id="rId3"/>
              </a:rPr>
              <a:t>10</a:t>
            </a:r>
            <a:endParaRPr sz="2700">
              <a:latin typeface="Calibri"/>
              <a:cs typeface="Calibri"/>
            </a:endParaRPr>
          </a:p>
          <a:p>
            <a:pPr lvl="1" marL="998219" marR="773430" indent="-578485">
              <a:lnSpc>
                <a:spcPct val="100000"/>
              </a:lnSpc>
              <a:spcBef>
                <a:spcPts val="1800"/>
              </a:spcBef>
              <a:buAutoNum type="alphaLcPeriod"/>
              <a:tabLst>
                <a:tab pos="997585" algn="l"/>
                <a:tab pos="998855" algn="l"/>
              </a:tabLst>
            </a:pPr>
            <a:r>
              <a:rPr dirty="0" sz="2700" spc="-15">
                <a:latin typeface="Calibri"/>
                <a:cs typeface="Calibri"/>
              </a:rPr>
              <a:t>Install</a:t>
            </a:r>
            <a:r>
              <a:rPr dirty="0" sz="2700" spc="-10">
                <a:latin typeface="Calibri"/>
                <a:cs typeface="Calibri"/>
              </a:rPr>
              <a:t> </a:t>
            </a:r>
            <a:r>
              <a:rPr dirty="0" sz="2700" spc="-5">
                <a:latin typeface="Calibri"/>
                <a:cs typeface="Calibri"/>
              </a:rPr>
              <a:t>Visual Studio</a:t>
            </a:r>
            <a:r>
              <a:rPr dirty="0" sz="2700" spc="-10">
                <a:latin typeface="Calibri"/>
                <a:cs typeface="Calibri"/>
              </a:rPr>
              <a:t> </a:t>
            </a:r>
            <a:r>
              <a:rPr dirty="0" sz="2700" spc="-5">
                <a:latin typeface="Calibri"/>
                <a:cs typeface="Calibri"/>
              </a:rPr>
              <a:t>Code:</a:t>
            </a:r>
            <a:r>
              <a:rPr dirty="0" sz="2700" spc="40">
                <a:solidFill>
                  <a:srgbClr val="1155CC"/>
                </a:solidFill>
                <a:latin typeface="Calibri"/>
                <a:cs typeface="Calibri"/>
              </a:rPr>
              <a:t> </a:t>
            </a:r>
            <a:r>
              <a:rPr dirty="0" u="heavy" sz="2700" spc="-5">
                <a:solidFill>
                  <a:srgbClr val="1155CC"/>
                </a:solidFill>
                <a:uFill>
                  <a:solidFill>
                    <a:srgbClr val="1155CC"/>
                  </a:solidFill>
                </a:uFill>
                <a:latin typeface="Calibri"/>
                <a:cs typeface="Calibri"/>
                <a:hlinkClick r:id="rId4"/>
              </a:rPr>
              <a:t>How </a:t>
            </a:r>
            <a:r>
              <a:rPr dirty="0" u="heavy" sz="2700" spc="-15">
                <a:solidFill>
                  <a:srgbClr val="1155CC"/>
                </a:solidFill>
                <a:uFill>
                  <a:solidFill>
                    <a:srgbClr val="1155CC"/>
                  </a:solidFill>
                </a:uFill>
                <a:latin typeface="Calibri"/>
                <a:cs typeface="Calibri"/>
                <a:hlinkClick r:id="rId4"/>
              </a:rPr>
              <a:t>to</a:t>
            </a:r>
            <a:r>
              <a:rPr dirty="0" u="heavy" sz="2700" spc="-10">
                <a:solidFill>
                  <a:srgbClr val="1155CC"/>
                </a:solidFill>
                <a:uFill>
                  <a:solidFill>
                    <a:srgbClr val="1155CC"/>
                  </a:solidFill>
                </a:uFill>
                <a:latin typeface="Calibri"/>
                <a:cs typeface="Calibri"/>
                <a:hlinkClick r:id="rId4"/>
              </a:rPr>
              <a:t> </a:t>
            </a:r>
            <a:r>
              <a:rPr dirty="0" u="heavy" sz="2700" spc="-15">
                <a:solidFill>
                  <a:srgbClr val="1155CC"/>
                </a:solidFill>
                <a:uFill>
                  <a:solidFill>
                    <a:srgbClr val="1155CC"/>
                  </a:solidFill>
                </a:uFill>
                <a:latin typeface="Calibri"/>
                <a:cs typeface="Calibri"/>
                <a:hlinkClick r:id="rId4"/>
              </a:rPr>
              <a:t>install</a:t>
            </a:r>
            <a:r>
              <a:rPr dirty="0" u="heavy" sz="2700" spc="-5">
                <a:solidFill>
                  <a:srgbClr val="1155CC"/>
                </a:solidFill>
                <a:uFill>
                  <a:solidFill>
                    <a:srgbClr val="1155CC"/>
                  </a:solidFill>
                </a:uFill>
                <a:latin typeface="Calibri"/>
                <a:cs typeface="Calibri"/>
                <a:hlinkClick r:id="rId4"/>
              </a:rPr>
              <a:t> Visual</a:t>
            </a:r>
            <a:r>
              <a:rPr dirty="0" u="heavy" sz="2700" spc="-10">
                <a:solidFill>
                  <a:srgbClr val="1155CC"/>
                </a:solidFill>
                <a:uFill>
                  <a:solidFill>
                    <a:srgbClr val="1155CC"/>
                  </a:solidFill>
                </a:uFill>
                <a:latin typeface="Calibri"/>
                <a:cs typeface="Calibri"/>
                <a:hlinkClick r:id="rId4"/>
              </a:rPr>
              <a:t> </a:t>
            </a:r>
            <a:r>
              <a:rPr dirty="0" u="heavy" sz="2700" spc="-5">
                <a:solidFill>
                  <a:srgbClr val="1155CC"/>
                </a:solidFill>
                <a:uFill>
                  <a:solidFill>
                    <a:srgbClr val="1155CC"/>
                  </a:solidFill>
                </a:uFill>
                <a:latin typeface="Calibri"/>
                <a:cs typeface="Calibri"/>
                <a:hlinkClick r:id="rId4"/>
              </a:rPr>
              <a:t>Studio Code on </a:t>
            </a:r>
            <a:r>
              <a:rPr dirty="0" sz="2700" spc="-595">
                <a:solidFill>
                  <a:srgbClr val="1155CC"/>
                </a:solidFill>
                <a:latin typeface="Calibri"/>
                <a:cs typeface="Calibri"/>
              </a:rPr>
              <a:t> </a:t>
            </a:r>
            <a:r>
              <a:rPr dirty="0" u="heavy" sz="2700" spc="-10">
                <a:solidFill>
                  <a:srgbClr val="1155CC"/>
                </a:solidFill>
                <a:uFill>
                  <a:solidFill>
                    <a:srgbClr val="1155CC"/>
                  </a:solidFill>
                </a:uFill>
                <a:latin typeface="Calibri"/>
                <a:cs typeface="Calibri"/>
                <a:hlinkClick r:id="rId4"/>
              </a:rPr>
              <a:t>Windows</a:t>
            </a:r>
            <a:endParaRPr sz="2700">
              <a:latin typeface="Calibri"/>
              <a:cs typeface="Calibri"/>
            </a:endParaRPr>
          </a:p>
          <a:p>
            <a:pPr lvl="1" marL="998219" marR="5080" indent="-542925">
              <a:lnSpc>
                <a:spcPct val="100000"/>
              </a:lnSpc>
              <a:spcBef>
                <a:spcPts val="1800"/>
              </a:spcBef>
              <a:buAutoNum type="alphaLcPeriod"/>
              <a:tabLst>
                <a:tab pos="997585" algn="l"/>
                <a:tab pos="998855" algn="l"/>
              </a:tabLst>
            </a:pPr>
            <a:r>
              <a:rPr dirty="0" sz="2700" spc="-15">
                <a:latin typeface="Calibri"/>
                <a:cs typeface="Calibri"/>
              </a:rPr>
              <a:t>Install</a:t>
            </a:r>
            <a:r>
              <a:rPr dirty="0" sz="2700" spc="-10">
                <a:latin typeface="Calibri"/>
                <a:cs typeface="Calibri"/>
              </a:rPr>
              <a:t> </a:t>
            </a:r>
            <a:r>
              <a:rPr dirty="0" sz="2700" spc="-5">
                <a:latin typeface="Calibri"/>
                <a:cs typeface="Calibri"/>
              </a:rPr>
              <a:t>Visual Studio</a:t>
            </a:r>
            <a:r>
              <a:rPr dirty="0" sz="2700" spc="-10">
                <a:latin typeface="Calibri"/>
                <a:cs typeface="Calibri"/>
              </a:rPr>
              <a:t> </a:t>
            </a:r>
            <a:r>
              <a:rPr dirty="0" sz="2700" spc="-5">
                <a:latin typeface="Calibri"/>
                <a:cs typeface="Calibri"/>
              </a:rPr>
              <a:t>plugin </a:t>
            </a:r>
            <a:r>
              <a:rPr dirty="0" sz="2700" spc="-15">
                <a:latin typeface="Calibri"/>
                <a:cs typeface="Calibri"/>
              </a:rPr>
              <a:t>to</a:t>
            </a:r>
            <a:r>
              <a:rPr dirty="0" sz="2700" spc="-10">
                <a:latin typeface="Calibri"/>
                <a:cs typeface="Calibri"/>
              </a:rPr>
              <a:t> </a:t>
            </a:r>
            <a:r>
              <a:rPr dirty="0" sz="2700" spc="-5">
                <a:latin typeface="Calibri"/>
                <a:cs typeface="Calibri"/>
              </a:rPr>
              <a:t>run </a:t>
            </a:r>
            <a:r>
              <a:rPr dirty="0" sz="2700" spc="-10">
                <a:latin typeface="Calibri"/>
                <a:cs typeface="Calibri"/>
              </a:rPr>
              <a:t>code </a:t>
            </a:r>
            <a:r>
              <a:rPr dirty="0" sz="2700" spc="-5">
                <a:latin typeface="Calibri"/>
                <a:cs typeface="Calibri"/>
              </a:rPr>
              <a:t>easily:</a:t>
            </a:r>
            <a:r>
              <a:rPr dirty="0" sz="2700" spc="85">
                <a:solidFill>
                  <a:srgbClr val="1155CC"/>
                </a:solidFill>
                <a:latin typeface="Calibri"/>
                <a:cs typeface="Calibri"/>
              </a:rPr>
              <a:t> </a:t>
            </a:r>
            <a:r>
              <a:rPr dirty="0" u="heavy" sz="2700">
                <a:solidFill>
                  <a:srgbClr val="1155CC"/>
                </a:solidFill>
                <a:uFill>
                  <a:solidFill>
                    <a:srgbClr val="1155CC"/>
                  </a:solidFill>
                </a:uFill>
                <a:latin typeface="Calibri"/>
                <a:cs typeface="Calibri"/>
                <a:hlinkClick r:id="rId5"/>
              </a:rPr>
              <a:t>C++</a:t>
            </a:r>
            <a:r>
              <a:rPr dirty="0" u="heavy" sz="2700" spc="-5">
                <a:solidFill>
                  <a:srgbClr val="1155CC"/>
                </a:solidFill>
                <a:uFill>
                  <a:solidFill>
                    <a:srgbClr val="1155CC"/>
                  </a:solidFill>
                </a:uFill>
                <a:latin typeface="Calibri"/>
                <a:cs typeface="Calibri"/>
                <a:hlinkClick r:id="rId5"/>
              </a:rPr>
              <a:t> with</a:t>
            </a:r>
            <a:r>
              <a:rPr dirty="0" u="heavy" sz="2700" spc="-10">
                <a:solidFill>
                  <a:srgbClr val="1155CC"/>
                </a:solidFill>
                <a:uFill>
                  <a:solidFill>
                    <a:srgbClr val="1155CC"/>
                  </a:solidFill>
                </a:uFill>
                <a:latin typeface="Calibri"/>
                <a:cs typeface="Calibri"/>
                <a:hlinkClick r:id="rId5"/>
              </a:rPr>
              <a:t> </a:t>
            </a:r>
            <a:r>
              <a:rPr dirty="0" u="heavy" sz="2700" spc="-5">
                <a:solidFill>
                  <a:srgbClr val="1155CC"/>
                </a:solidFill>
                <a:uFill>
                  <a:solidFill>
                    <a:srgbClr val="1155CC"/>
                  </a:solidFill>
                </a:uFill>
                <a:latin typeface="Calibri"/>
                <a:cs typeface="Calibri"/>
                <a:hlinkClick r:id="rId5"/>
              </a:rPr>
              <a:t>Visual Studio </a:t>
            </a:r>
            <a:r>
              <a:rPr dirty="0" sz="2700" spc="-595">
                <a:solidFill>
                  <a:srgbClr val="1155CC"/>
                </a:solidFill>
                <a:latin typeface="Calibri"/>
                <a:cs typeface="Calibri"/>
              </a:rPr>
              <a:t> </a:t>
            </a:r>
            <a:r>
              <a:rPr dirty="0" u="heavy" sz="2700" spc="-5">
                <a:solidFill>
                  <a:srgbClr val="1155CC"/>
                </a:solidFill>
                <a:uFill>
                  <a:solidFill>
                    <a:srgbClr val="1155CC"/>
                  </a:solidFill>
                </a:uFill>
                <a:latin typeface="Calibri"/>
                <a:cs typeface="Calibri"/>
                <a:hlinkClick r:id="rId5"/>
              </a:rPr>
              <a:t>Code.</a:t>
            </a:r>
            <a:r>
              <a:rPr dirty="0" u="heavy" sz="2700" spc="-10">
                <a:solidFill>
                  <a:srgbClr val="1155CC"/>
                </a:solidFill>
                <a:uFill>
                  <a:solidFill>
                    <a:srgbClr val="1155CC"/>
                  </a:solidFill>
                </a:uFill>
                <a:latin typeface="Calibri"/>
                <a:cs typeface="Calibri"/>
                <a:hlinkClick r:id="rId5"/>
              </a:rPr>
              <a:t> (Easiest setup)</a:t>
            </a:r>
            <a:endParaRPr sz="27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26110" y="221589"/>
            <a:ext cx="4730750" cy="519430"/>
          </a:xfrm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pc="15"/>
              <a:t>Some</a:t>
            </a:r>
            <a:r>
              <a:rPr dirty="0" spc="-5"/>
              <a:t> </a:t>
            </a:r>
            <a:r>
              <a:rPr dirty="0" spc="5"/>
              <a:t>Advices</a:t>
            </a:r>
            <a:r>
              <a:rPr dirty="0"/>
              <a:t> </a:t>
            </a:r>
            <a:r>
              <a:rPr dirty="0" spc="-5"/>
              <a:t>for</a:t>
            </a:r>
            <a:r>
              <a:rPr dirty="0"/>
              <a:t> </a:t>
            </a:r>
            <a:r>
              <a:rPr dirty="0" spc="5"/>
              <a:t>beginners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26110" y="155390"/>
            <a:ext cx="4730750" cy="519430"/>
          </a:xfrm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pc="15"/>
              <a:t>Some</a:t>
            </a:r>
            <a:r>
              <a:rPr dirty="0" spc="-5"/>
              <a:t> </a:t>
            </a:r>
            <a:r>
              <a:rPr dirty="0" spc="5"/>
              <a:t>Advices</a:t>
            </a:r>
            <a:r>
              <a:rPr dirty="0"/>
              <a:t> </a:t>
            </a:r>
            <a:r>
              <a:rPr dirty="0" spc="-5"/>
              <a:t>for</a:t>
            </a:r>
            <a:r>
              <a:rPr dirty="0"/>
              <a:t> </a:t>
            </a:r>
            <a:r>
              <a:rPr dirty="0" spc="5"/>
              <a:t>beginners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2020" y="640666"/>
            <a:ext cx="10715625" cy="5071745"/>
          </a:xfrm>
          <a:prstGeom prst="rect">
            <a:avLst/>
          </a:prstGeom>
        </p:spPr>
        <p:txBody>
          <a:bodyPr wrap="square" lIns="0" tIns="59055" rIns="0" bIns="0" rtlCol="0" vert="horz">
            <a:spAutoFit/>
          </a:bodyPr>
          <a:lstStyle/>
          <a:p>
            <a:pPr marL="354330" indent="-342265">
              <a:lnSpc>
                <a:spcPct val="100000"/>
              </a:lnSpc>
              <a:spcBef>
                <a:spcPts val="465"/>
              </a:spcBef>
              <a:buAutoNum type="arabicPeriod" startAt="5"/>
              <a:tabLst>
                <a:tab pos="354965" algn="l"/>
              </a:tabLst>
            </a:pPr>
            <a:r>
              <a:rPr dirty="0" sz="2700" spc="-5" b="1">
                <a:latin typeface="Calibri"/>
                <a:cs typeface="Calibri"/>
              </a:rPr>
              <a:t>GitHub:</a:t>
            </a:r>
            <a:endParaRPr sz="2700">
              <a:latin typeface="Calibri"/>
              <a:cs typeface="Calibri"/>
            </a:endParaRPr>
          </a:p>
          <a:p>
            <a:pPr lvl="1" marL="960119" indent="-562610">
              <a:lnSpc>
                <a:spcPct val="100000"/>
              </a:lnSpc>
              <a:spcBef>
                <a:spcPts val="365"/>
              </a:spcBef>
              <a:buAutoNum type="alphaLcPeriod"/>
              <a:tabLst>
                <a:tab pos="960119" algn="l"/>
                <a:tab pos="960755" algn="l"/>
              </a:tabLst>
            </a:pPr>
            <a:r>
              <a:rPr dirty="0" sz="2700" spc="-10">
                <a:latin typeface="Calibri"/>
                <a:cs typeface="Calibri"/>
              </a:rPr>
              <a:t>Beginner’s </a:t>
            </a:r>
            <a:r>
              <a:rPr dirty="0" sz="2700" spc="-25">
                <a:latin typeface="Calibri"/>
                <a:cs typeface="Calibri"/>
              </a:rPr>
              <a:t>Tutorials:</a:t>
            </a:r>
            <a:r>
              <a:rPr dirty="0" sz="2700" spc="30">
                <a:solidFill>
                  <a:srgbClr val="1155CC"/>
                </a:solidFill>
                <a:latin typeface="Calibri"/>
                <a:cs typeface="Calibri"/>
              </a:rPr>
              <a:t> </a:t>
            </a:r>
            <a:r>
              <a:rPr dirty="0" u="heavy" sz="2700" spc="-5">
                <a:solidFill>
                  <a:srgbClr val="1155CC"/>
                </a:solidFill>
                <a:uFill>
                  <a:solidFill>
                    <a:srgbClr val="1155CC"/>
                  </a:solidFill>
                </a:uFill>
                <a:latin typeface="Calibri"/>
                <a:cs typeface="Calibri"/>
                <a:hlinkClick r:id="rId2"/>
              </a:rPr>
              <a:t>GitHub</a:t>
            </a:r>
            <a:r>
              <a:rPr dirty="0" u="heavy" sz="2700" spc="-10">
                <a:solidFill>
                  <a:srgbClr val="1155CC"/>
                </a:solidFill>
                <a:uFill>
                  <a:solidFill>
                    <a:srgbClr val="1155CC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dirty="0" u="heavy" sz="2700" spc="-30">
                <a:solidFill>
                  <a:srgbClr val="1155CC"/>
                </a:solidFill>
                <a:uFill>
                  <a:solidFill>
                    <a:srgbClr val="1155CC"/>
                  </a:solidFill>
                </a:uFill>
                <a:latin typeface="Calibri"/>
                <a:cs typeface="Calibri"/>
                <a:hlinkClick r:id="rId2"/>
              </a:rPr>
              <a:t>Tutorial</a:t>
            </a:r>
            <a:r>
              <a:rPr dirty="0" u="heavy" sz="2700" spc="-10">
                <a:solidFill>
                  <a:srgbClr val="1155CC"/>
                </a:solidFill>
                <a:uFill>
                  <a:solidFill>
                    <a:srgbClr val="1155CC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dirty="0" u="heavy" sz="2700">
                <a:solidFill>
                  <a:srgbClr val="1155CC"/>
                </a:solidFill>
                <a:uFill>
                  <a:solidFill>
                    <a:srgbClr val="1155CC"/>
                  </a:solidFill>
                </a:uFill>
                <a:latin typeface="Calibri"/>
                <a:cs typeface="Calibri"/>
                <a:hlinkClick r:id="rId2"/>
              </a:rPr>
              <a:t>-</a:t>
            </a:r>
            <a:r>
              <a:rPr dirty="0" u="heavy" sz="2700" spc="-10">
                <a:solidFill>
                  <a:srgbClr val="1155CC"/>
                </a:solidFill>
                <a:uFill>
                  <a:solidFill>
                    <a:srgbClr val="1155CC"/>
                  </a:solidFill>
                </a:uFill>
                <a:latin typeface="Calibri"/>
                <a:cs typeface="Calibri"/>
                <a:hlinkClick r:id="rId2"/>
              </a:rPr>
              <a:t> Beginner's </a:t>
            </a:r>
            <a:r>
              <a:rPr dirty="0" u="heavy" sz="2700" spc="-30">
                <a:solidFill>
                  <a:srgbClr val="1155CC"/>
                </a:solidFill>
                <a:uFill>
                  <a:solidFill>
                    <a:srgbClr val="1155CC"/>
                  </a:solidFill>
                </a:uFill>
                <a:latin typeface="Calibri"/>
                <a:cs typeface="Calibri"/>
                <a:hlinkClick r:id="rId2"/>
              </a:rPr>
              <a:t>Training</a:t>
            </a:r>
            <a:r>
              <a:rPr dirty="0" u="heavy" sz="2700" spc="-10">
                <a:solidFill>
                  <a:srgbClr val="1155CC"/>
                </a:solidFill>
                <a:uFill>
                  <a:solidFill>
                    <a:srgbClr val="1155CC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dirty="0" u="heavy" sz="2700" spc="-5">
                <a:solidFill>
                  <a:srgbClr val="1155CC"/>
                </a:solidFill>
                <a:uFill>
                  <a:solidFill>
                    <a:srgbClr val="1155CC"/>
                  </a:solidFill>
                </a:uFill>
                <a:latin typeface="Calibri"/>
                <a:cs typeface="Calibri"/>
                <a:hlinkClick r:id="rId2"/>
              </a:rPr>
              <a:t>Guide</a:t>
            </a:r>
            <a:endParaRPr sz="2700">
              <a:latin typeface="Calibri"/>
              <a:cs typeface="Calibri"/>
            </a:endParaRPr>
          </a:p>
          <a:p>
            <a:pPr lvl="1" marL="960119" marR="112395" indent="-578485">
              <a:lnSpc>
                <a:spcPct val="100000"/>
              </a:lnSpc>
              <a:spcBef>
                <a:spcPts val="1800"/>
              </a:spcBef>
              <a:buAutoNum type="alphaLcPeriod"/>
              <a:tabLst>
                <a:tab pos="960119" algn="l"/>
                <a:tab pos="960755" algn="l"/>
              </a:tabLst>
            </a:pPr>
            <a:r>
              <a:rPr dirty="0" sz="2700" spc="-55">
                <a:latin typeface="Calibri"/>
                <a:cs typeface="Calibri"/>
              </a:rPr>
              <a:t>Try</a:t>
            </a:r>
            <a:r>
              <a:rPr dirty="0" sz="2700" spc="-10">
                <a:latin typeface="Calibri"/>
                <a:cs typeface="Calibri"/>
              </a:rPr>
              <a:t> </a:t>
            </a:r>
            <a:r>
              <a:rPr dirty="0" sz="2700" spc="-15">
                <a:latin typeface="Calibri"/>
                <a:cs typeface="Calibri"/>
              </a:rPr>
              <a:t>to</a:t>
            </a:r>
            <a:r>
              <a:rPr dirty="0" sz="2700" spc="-5">
                <a:latin typeface="Calibri"/>
                <a:cs typeface="Calibri"/>
              </a:rPr>
              <a:t> </a:t>
            </a:r>
            <a:r>
              <a:rPr dirty="0" sz="2700">
                <a:latin typeface="Calibri"/>
                <a:cs typeface="Calibri"/>
              </a:rPr>
              <a:t>add</a:t>
            </a:r>
            <a:r>
              <a:rPr dirty="0" sz="2700" spc="-10">
                <a:latin typeface="Calibri"/>
                <a:cs typeface="Calibri"/>
              </a:rPr>
              <a:t> </a:t>
            </a:r>
            <a:r>
              <a:rPr dirty="0" sz="2700">
                <a:latin typeface="Calibri"/>
                <a:cs typeface="Calibri"/>
              </a:rPr>
              <a:t>a</a:t>
            </a:r>
            <a:r>
              <a:rPr dirty="0" sz="2700" spc="-5">
                <a:latin typeface="Calibri"/>
                <a:cs typeface="Calibri"/>
              </a:rPr>
              <a:t> </a:t>
            </a:r>
            <a:r>
              <a:rPr dirty="0" sz="2700" spc="-15">
                <a:latin typeface="Calibri"/>
                <a:cs typeface="Calibri"/>
              </a:rPr>
              <a:t>ReadMe</a:t>
            </a:r>
            <a:r>
              <a:rPr dirty="0" sz="2700" spc="-10">
                <a:latin typeface="Calibri"/>
                <a:cs typeface="Calibri"/>
              </a:rPr>
              <a:t> </a:t>
            </a:r>
            <a:r>
              <a:rPr dirty="0" sz="2700" spc="-5">
                <a:latin typeface="Calibri"/>
                <a:cs typeface="Calibri"/>
              </a:rPr>
              <a:t>file (Google</a:t>
            </a:r>
            <a:r>
              <a:rPr dirty="0" sz="2700" spc="-10">
                <a:latin typeface="Calibri"/>
                <a:cs typeface="Calibri"/>
              </a:rPr>
              <a:t> </a:t>
            </a:r>
            <a:r>
              <a:rPr dirty="0" sz="2700" spc="-5">
                <a:latin typeface="Calibri"/>
                <a:cs typeface="Calibri"/>
              </a:rPr>
              <a:t>it) </a:t>
            </a:r>
            <a:r>
              <a:rPr dirty="0" sz="2700" spc="-15">
                <a:latin typeface="Calibri"/>
                <a:cs typeface="Calibri"/>
              </a:rPr>
              <a:t>to</a:t>
            </a:r>
            <a:r>
              <a:rPr dirty="0" sz="2700" spc="-10">
                <a:latin typeface="Calibri"/>
                <a:cs typeface="Calibri"/>
              </a:rPr>
              <a:t> every</a:t>
            </a:r>
            <a:r>
              <a:rPr dirty="0" sz="2700" spc="-5">
                <a:latin typeface="Calibri"/>
                <a:cs typeface="Calibri"/>
              </a:rPr>
              <a:t> </a:t>
            </a:r>
            <a:r>
              <a:rPr dirty="0" sz="2700" spc="-10">
                <a:latin typeface="Calibri"/>
                <a:cs typeface="Calibri"/>
              </a:rPr>
              <a:t>project. </a:t>
            </a:r>
            <a:r>
              <a:rPr dirty="0" sz="2700" spc="-15">
                <a:latin typeface="Calibri"/>
                <a:cs typeface="Calibri"/>
              </a:rPr>
              <a:t>Later</a:t>
            </a:r>
            <a:r>
              <a:rPr dirty="0" sz="2700" spc="-5">
                <a:latin typeface="Calibri"/>
                <a:cs typeface="Calibri"/>
              </a:rPr>
              <a:t> </a:t>
            </a:r>
            <a:r>
              <a:rPr dirty="0" sz="2700" spc="-10">
                <a:latin typeface="Calibri"/>
                <a:cs typeface="Calibri"/>
              </a:rPr>
              <a:t>this</a:t>
            </a:r>
            <a:r>
              <a:rPr dirty="0" sz="2700" spc="-15">
                <a:latin typeface="Calibri"/>
                <a:cs typeface="Calibri"/>
              </a:rPr>
              <a:t> </a:t>
            </a:r>
            <a:r>
              <a:rPr dirty="0" sz="2700" spc="-5">
                <a:latin typeface="Calibri"/>
                <a:cs typeface="Calibri"/>
              </a:rPr>
              <a:t>will be </a:t>
            </a:r>
            <a:r>
              <a:rPr dirty="0" sz="2700" spc="-595">
                <a:latin typeface="Calibri"/>
                <a:cs typeface="Calibri"/>
              </a:rPr>
              <a:t> </a:t>
            </a:r>
            <a:r>
              <a:rPr dirty="0" sz="2700" spc="-10">
                <a:latin typeface="Calibri"/>
                <a:cs typeface="Calibri"/>
              </a:rPr>
              <a:t>become </a:t>
            </a:r>
            <a:r>
              <a:rPr dirty="0" sz="2700" spc="-15">
                <a:latin typeface="Calibri"/>
                <a:cs typeface="Calibri"/>
              </a:rPr>
              <a:t>your</a:t>
            </a:r>
            <a:r>
              <a:rPr dirty="0" sz="2700" spc="-5">
                <a:latin typeface="Calibri"/>
                <a:cs typeface="Calibri"/>
              </a:rPr>
              <a:t> </a:t>
            </a:r>
            <a:r>
              <a:rPr dirty="0" sz="2700" spc="-15">
                <a:latin typeface="Calibri"/>
                <a:cs typeface="Calibri"/>
              </a:rPr>
              <a:t>portfolio.</a:t>
            </a:r>
            <a:endParaRPr sz="27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Font typeface="Calibri"/>
              <a:buAutoNum type="alphaLcPeriod"/>
            </a:pPr>
            <a:endParaRPr sz="2700">
              <a:latin typeface="Calibri"/>
              <a:cs typeface="Calibri"/>
            </a:endParaRPr>
          </a:p>
          <a:p>
            <a:pPr marL="354330" indent="-342265">
              <a:lnSpc>
                <a:spcPct val="100000"/>
              </a:lnSpc>
              <a:spcBef>
                <a:spcPts val="2320"/>
              </a:spcBef>
              <a:buAutoNum type="arabicPeriod" startAt="5"/>
              <a:tabLst>
                <a:tab pos="354965" algn="l"/>
              </a:tabLst>
            </a:pPr>
            <a:r>
              <a:rPr dirty="0" sz="2700" spc="-5" b="1">
                <a:latin typeface="Calibri"/>
                <a:cs typeface="Calibri"/>
              </a:rPr>
              <a:t>Learn</a:t>
            </a:r>
            <a:r>
              <a:rPr dirty="0" sz="2700" spc="-15" b="1">
                <a:latin typeface="Calibri"/>
                <a:cs typeface="Calibri"/>
              </a:rPr>
              <a:t> to</a:t>
            </a:r>
            <a:r>
              <a:rPr dirty="0" sz="2700" spc="-10" b="1">
                <a:latin typeface="Calibri"/>
                <a:cs typeface="Calibri"/>
              </a:rPr>
              <a:t> </a:t>
            </a:r>
            <a:r>
              <a:rPr dirty="0" sz="2700" spc="-5" b="1">
                <a:latin typeface="Calibri"/>
                <a:cs typeface="Calibri"/>
              </a:rPr>
              <a:t>use</a:t>
            </a:r>
            <a:r>
              <a:rPr dirty="0" sz="2700" spc="-10" b="1">
                <a:latin typeface="Calibri"/>
                <a:cs typeface="Calibri"/>
              </a:rPr>
              <a:t> </a:t>
            </a:r>
            <a:r>
              <a:rPr dirty="0" sz="2700" spc="-5" b="1">
                <a:latin typeface="Calibri"/>
                <a:cs typeface="Calibri"/>
              </a:rPr>
              <a:t>Linux</a:t>
            </a:r>
            <a:r>
              <a:rPr dirty="0" sz="2700" spc="-10" b="1">
                <a:latin typeface="Calibri"/>
                <a:cs typeface="Calibri"/>
              </a:rPr>
              <a:t> </a:t>
            </a:r>
            <a:r>
              <a:rPr dirty="0" sz="2700" spc="-15" b="1">
                <a:latin typeface="Calibri"/>
                <a:cs typeface="Calibri"/>
              </a:rPr>
              <a:t>Operating </a:t>
            </a:r>
            <a:r>
              <a:rPr dirty="0" sz="2700" spc="-25" b="1">
                <a:latin typeface="Calibri"/>
                <a:cs typeface="Calibri"/>
              </a:rPr>
              <a:t>System:</a:t>
            </a:r>
            <a:endParaRPr sz="2700">
              <a:latin typeface="Calibri"/>
              <a:cs typeface="Calibri"/>
            </a:endParaRPr>
          </a:p>
          <a:p>
            <a:pPr lvl="1" marL="960119" marR="5080" indent="-561975">
              <a:lnSpc>
                <a:spcPct val="100000"/>
              </a:lnSpc>
              <a:spcBef>
                <a:spcPts val="625"/>
              </a:spcBef>
              <a:buAutoNum type="alphaLcPeriod"/>
              <a:tabLst>
                <a:tab pos="960119" algn="l"/>
                <a:tab pos="960755" algn="l"/>
              </a:tabLst>
            </a:pPr>
            <a:r>
              <a:rPr dirty="0" sz="2700" spc="-15">
                <a:latin typeface="Calibri"/>
                <a:cs typeface="Calibri"/>
              </a:rPr>
              <a:t>Install</a:t>
            </a:r>
            <a:r>
              <a:rPr dirty="0" sz="2700" spc="-10">
                <a:latin typeface="Calibri"/>
                <a:cs typeface="Calibri"/>
              </a:rPr>
              <a:t> Ubuntu </a:t>
            </a:r>
            <a:r>
              <a:rPr dirty="0" sz="2700" spc="-5">
                <a:latin typeface="Calibri"/>
                <a:cs typeface="Calibri"/>
              </a:rPr>
              <a:t>on Dual </a:t>
            </a:r>
            <a:r>
              <a:rPr dirty="0" sz="2700" spc="-10">
                <a:latin typeface="Calibri"/>
                <a:cs typeface="Calibri"/>
              </a:rPr>
              <a:t>Mode:</a:t>
            </a:r>
            <a:r>
              <a:rPr dirty="0" sz="2700" spc="50">
                <a:solidFill>
                  <a:srgbClr val="1155CC"/>
                </a:solidFill>
                <a:latin typeface="Calibri"/>
                <a:cs typeface="Calibri"/>
              </a:rPr>
              <a:t> </a:t>
            </a:r>
            <a:r>
              <a:rPr dirty="0" u="heavy" sz="2700" spc="-5">
                <a:solidFill>
                  <a:srgbClr val="1155CC"/>
                </a:solidFill>
                <a:uFill>
                  <a:solidFill>
                    <a:srgbClr val="1155CC"/>
                  </a:solidFill>
                </a:uFill>
                <a:latin typeface="Calibri"/>
                <a:cs typeface="Calibri"/>
                <a:hlinkClick r:id="rId3"/>
              </a:rPr>
              <a:t>How </a:t>
            </a:r>
            <a:r>
              <a:rPr dirty="0" u="heavy" sz="2700" spc="-15">
                <a:solidFill>
                  <a:srgbClr val="1155CC"/>
                </a:solidFill>
                <a:uFill>
                  <a:solidFill>
                    <a:srgbClr val="1155CC"/>
                  </a:solidFill>
                </a:uFill>
                <a:latin typeface="Calibri"/>
                <a:cs typeface="Calibri"/>
                <a:hlinkClick r:id="rId3"/>
              </a:rPr>
              <a:t>to</a:t>
            </a:r>
            <a:r>
              <a:rPr dirty="0" u="heavy" sz="2700" spc="-5">
                <a:solidFill>
                  <a:srgbClr val="1155CC"/>
                </a:solidFill>
                <a:uFill>
                  <a:solidFill>
                    <a:srgbClr val="1155CC"/>
                  </a:solidFill>
                </a:uFill>
                <a:latin typeface="Calibri"/>
                <a:cs typeface="Calibri"/>
                <a:hlinkClick r:id="rId3"/>
              </a:rPr>
              <a:t> Dual </a:t>
            </a:r>
            <a:r>
              <a:rPr dirty="0" u="heavy" sz="2700" spc="-10">
                <a:solidFill>
                  <a:srgbClr val="1155CC"/>
                </a:solidFill>
                <a:uFill>
                  <a:solidFill>
                    <a:srgbClr val="1155CC"/>
                  </a:solidFill>
                </a:uFill>
                <a:latin typeface="Calibri"/>
                <a:cs typeface="Calibri"/>
                <a:hlinkClick r:id="rId3"/>
              </a:rPr>
              <a:t>Boot</a:t>
            </a:r>
            <a:r>
              <a:rPr dirty="0" u="heavy" sz="2700" spc="-15">
                <a:solidFill>
                  <a:srgbClr val="1155CC"/>
                </a:solidFill>
                <a:uFill>
                  <a:solidFill>
                    <a:srgbClr val="1155CC"/>
                  </a:solidFill>
                </a:uFill>
                <a:latin typeface="Calibri"/>
                <a:cs typeface="Calibri"/>
                <a:hlinkClick r:id="rId3"/>
              </a:rPr>
              <a:t> </a:t>
            </a:r>
            <a:r>
              <a:rPr dirty="0" u="heavy" sz="2700" spc="-10">
                <a:solidFill>
                  <a:srgbClr val="1155CC"/>
                </a:solidFill>
                <a:uFill>
                  <a:solidFill>
                    <a:srgbClr val="1155CC"/>
                  </a:solidFill>
                </a:uFill>
                <a:latin typeface="Calibri"/>
                <a:cs typeface="Calibri"/>
                <a:hlinkClick r:id="rId3"/>
              </a:rPr>
              <a:t>Ubuntu </a:t>
            </a:r>
            <a:r>
              <a:rPr dirty="0" u="heavy" sz="2700" spc="-5">
                <a:solidFill>
                  <a:srgbClr val="1155CC"/>
                </a:solidFill>
                <a:uFill>
                  <a:solidFill>
                    <a:srgbClr val="1155CC"/>
                  </a:solidFill>
                </a:uFill>
                <a:latin typeface="Calibri"/>
                <a:cs typeface="Calibri"/>
                <a:hlinkClick r:id="rId3"/>
              </a:rPr>
              <a:t>20.04 </a:t>
            </a:r>
            <a:r>
              <a:rPr dirty="0" u="heavy" sz="2700" spc="-75">
                <a:solidFill>
                  <a:srgbClr val="1155CC"/>
                </a:solidFill>
                <a:uFill>
                  <a:solidFill>
                    <a:srgbClr val="1155CC"/>
                  </a:solidFill>
                </a:uFill>
                <a:latin typeface="Calibri"/>
                <a:cs typeface="Calibri"/>
                <a:hlinkClick r:id="rId3"/>
              </a:rPr>
              <a:t>LTS</a:t>
            </a:r>
            <a:r>
              <a:rPr dirty="0" u="heavy" sz="2700" spc="-5">
                <a:solidFill>
                  <a:srgbClr val="1155CC"/>
                </a:solidFill>
                <a:uFill>
                  <a:solidFill>
                    <a:srgbClr val="1155CC"/>
                  </a:solidFill>
                </a:uFill>
                <a:latin typeface="Calibri"/>
                <a:cs typeface="Calibri"/>
                <a:hlinkClick r:id="rId3"/>
              </a:rPr>
              <a:t> </a:t>
            </a:r>
            <a:r>
              <a:rPr dirty="0" u="heavy" sz="2700">
                <a:solidFill>
                  <a:srgbClr val="1155CC"/>
                </a:solidFill>
                <a:uFill>
                  <a:solidFill>
                    <a:srgbClr val="1155CC"/>
                  </a:solidFill>
                </a:uFill>
                <a:latin typeface="Calibri"/>
                <a:cs typeface="Calibri"/>
                <a:hlinkClick r:id="rId3"/>
              </a:rPr>
              <a:t>and </a:t>
            </a:r>
            <a:r>
              <a:rPr dirty="0" sz="2700" spc="-600">
                <a:solidFill>
                  <a:srgbClr val="1155CC"/>
                </a:solidFill>
                <a:latin typeface="Calibri"/>
                <a:cs typeface="Calibri"/>
              </a:rPr>
              <a:t> </a:t>
            </a:r>
            <a:r>
              <a:rPr dirty="0" u="heavy" sz="2700" spc="-10">
                <a:solidFill>
                  <a:srgbClr val="1155CC"/>
                </a:solidFill>
                <a:uFill>
                  <a:solidFill>
                    <a:srgbClr val="1155CC"/>
                  </a:solidFill>
                </a:uFill>
                <a:latin typeface="Calibri"/>
                <a:cs typeface="Calibri"/>
                <a:hlinkClick r:id="rId3"/>
              </a:rPr>
              <a:t>Windows </a:t>
            </a:r>
            <a:r>
              <a:rPr dirty="0" u="heavy" sz="2700" spc="-5">
                <a:solidFill>
                  <a:srgbClr val="1155CC"/>
                </a:solidFill>
                <a:uFill>
                  <a:solidFill>
                    <a:srgbClr val="1155CC"/>
                  </a:solidFill>
                </a:uFill>
                <a:latin typeface="Calibri"/>
                <a:cs typeface="Calibri"/>
                <a:hlinkClick r:id="rId3"/>
              </a:rPr>
              <a:t>10 </a:t>
            </a:r>
            <a:r>
              <a:rPr dirty="0" u="heavy" sz="2700">
                <a:solidFill>
                  <a:srgbClr val="1155CC"/>
                </a:solidFill>
                <a:uFill>
                  <a:solidFill>
                    <a:srgbClr val="1155CC"/>
                  </a:solidFill>
                </a:uFill>
                <a:latin typeface="Calibri"/>
                <a:cs typeface="Calibri"/>
                <a:hlinkClick r:id="rId3"/>
              </a:rPr>
              <a:t>|</a:t>
            </a:r>
            <a:r>
              <a:rPr dirty="0" u="heavy" sz="2700" spc="-5">
                <a:solidFill>
                  <a:srgbClr val="1155CC"/>
                </a:solidFill>
                <a:uFill>
                  <a:solidFill>
                    <a:srgbClr val="1155CC"/>
                  </a:solidFill>
                </a:uFill>
                <a:latin typeface="Calibri"/>
                <a:cs typeface="Calibri"/>
                <a:hlinkClick r:id="rId3"/>
              </a:rPr>
              <a:t> </a:t>
            </a:r>
            <a:r>
              <a:rPr dirty="0" u="heavy" sz="2700">
                <a:solidFill>
                  <a:srgbClr val="1155CC"/>
                </a:solidFill>
                <a:uFill>
                  <a:solidFill>
                    <a:srgbClr val="1155CC"/>
                  </a:solidFill>
                </a:uFill>
                <a:latin typeface="Calibri"/>
                <a:cs typeface="Calibri"/>
                <a:hlinkClick r:id="rId3"/>
              </a:rPr>
              <a:t>A</a:t>
            </a:r>
            <a:r>
              <a:rPr dirty="0" u="heavy" sz="2700" spc="-10">
                <a:solidFill>
                  <a:srgbClr val="1155CC"/>
                </a:solidFill>
                <a:uFill>
                  <a:solidFill>
                    <a:srgbClr val="1155CC"/>
                  </a:solidFill>
                </a:uFill>
                <a:latin typeface="Calibri"/>
                <a:cs typeface="Calibri"/>
                <a:hlinkClick r:id="rId3"/>
              </a:rPr>
              <a:t> Step</a:t>
            </a:r>
            <a:r>
              <a:rPr dirty="0" u="heavy" sz="2700" spc="-5">
                <a:solidFill>
                  <a:srgbClr val="1155CC"/>
                </a:solidFill>
                <a:uFill>
                  <a:solidFill>
                    <a:srgbClr val="1155CC"/>
                  </a:solidFill>
                </a:uFill>
                <a:latin typeface="Calibri"/>
                <a:cs typeface="Calibri"/>
                <a:hlinkClick r:id="rId3"/>
              </a:rPr>
              <a:t> </a:t>
            </a:r>
            <a:r>
              <a:rPr dirty="0" u="heavy" sz="2700" spc="-10">
                <a:solidFill>
                  <a:srgbClr val="1155CC"/>
                </a:solidFill>
                <a:uFill>
                  <a:solidFill>
                    <a:srgbClr val="1155CC"/>
                  </a:solidFill>
                </a:uFill>
                <a:latin typeface="Calibri"/>
                <a:cs typeface="Calibri"/>
                <a:hlinkClick r:id="rId3"/>
              </a:rPr>
              <a:t>by</a:t>
            </a:r>
            <a:r>
              <a:rPr dirty="0" u="heavy" sz="2700" spc="-5">
                <a:solidFill>
                  <a:srgbClr val="1155CC"/>
                </a:solidFill>
                <a:uFill>
                  <a:solidFill>
                    <a:srgbClr val="1155CC"/>
                  </a:solidFill>
                </a:uFill>
                <a:latin typeface="Calibri"/>
                <a:cs typeface="Calibri"/>
                <a:hlinkClick r:id="rId3"/>
              </a:rPr>
              <a:t> </a:t>
            </a:r>
            <a:r>
              <a:rPr dirty="0" u="heavy" sz="2700" spc="-10">
                <a:solidFill>
                  <a:srgbClr val="1155CC"/>
                </a:solidFill>
                <a:uFill>
                  <a:solidFill>
                    <a:srgbClr val="1155CC"/>
                  </a:solidFill>
                </a:uFill>
                <a:latin typeface="Calibri"/>
                <a:cs typeface="Calibri"/>
                <a:hlinkClick r:id="rId3"/>
              </a:rPr>
              <a:t>Step </a:t>
            </a:r>
            <a:r>
              <a:rPr dirty="0" u="heavy" sz="2700" spc="-30">
                <a:solidFill>
                  <a:srgbClr val="1155CC"/>
                </a:solidFill>
                <a:uFill>
                  <a:solidFill>
                    <a:srgbClr val="1155CC"/>
                  </a:solidFill>
                </a:uFill>
                <a:latin typeface="Calibri"/>
                <a:cs typeface="Calibri"/>
                <a:hlinkClick r:id="rId3"/>
              </a:rPr>
              <a:t>Tutorial</a:t>
            </a:r>
            <a:r>
              <a:rPr dirty="0" u="heavy" sz="2700" spc="-5">
                <a:solidFill>
                  <a:srgbClr val="1155CC"/>
                </a:solidFill>
                <a:uFill>
                  <a:solidFill>
                    <a:srgbClr val="1155CC"/>
                  </a:solidFill>
                </a:uFill>
                <a:latin typeface="Calibri"/>
                <a:cs typeface="Calibri"/>
                <a:hlinkClick r:id="rId3"/>
              </a:rPr>
              <a:t> </a:t>
            </a:r>
            <a:r>
              <a:rPr dirty="0" u="heavy" sz="2700">
                <a:solidFill>
                  <a:srgbClr val="1155CC"/>
                </a:solidFill>
                <a:uFill>
                  <a:solidFill>
                    <a:srgbClr val="1155CC"/>
                  </a:solidFill>
                </a:uFill>
                <a:latin typeface="Calibri"/>
                <a:cs typeface="Calibri"/>
                <a:hlinkClick r:id="rId3"/>
              </a:rPr>
              <a:t>|</a:t>
            </a:r>
            <a:r>
              <a:rPr dirty="0" u="heavy" sz="2700" spc="-5">
                <a:solidFill>
                  <a:srgbClr val="1155CC"/>
                </a:solidFill>
                <a:uFill>
                  <a:solidFill>
                    <a:srgbClr val="1155CC"/>
                  </a:solidFill>
                </a:uFill>
                <a:latin typeface="Calibri"/>
                <a:cs typeface="Calibri"/>
                <a:hlinkClick r:id="rId3"/>
              </a:rPr>
              <a:t> [2021] </a:t>
            </a:r>
            <a:r>
              <a:rPr dirty="0" u="heavy" sz="2700">
                <a:solidFill>
                  <a:srgbClr val="1155CC"/>
                </a:solidFill>
                <a:uFill>
                  <a:solidFill>
                    <a:srgbClr val="1155CC"/>
                  </a:solidFill>
                </a:uFill>
                <a:latin typeface="Calibri"/>
                <a:cs typeface="Calibri"/>
                <a:hlinkClick r:id="rId3"/>
              </a:rPr>
              <a:t>-</a:t>
            </a:r>
            <a:r>
              <a:rPr dirty="0" u="heavy" sz="2700" spc="-10">
                <a:solidFill>
                  <a:srgbClr val="1155CC"/>
                </a:solidFill>
                <a:uFill>
                  <a:solidFill>
                    <a:srgbClr val="1155CC"/>
                  </a:solidFill>
                </a:uFill>
                <a:latin typeface="Calibri"/>
                <a:cs typeface="Calibri"/>
                <a:hlinkClick r:id="rId3"/>
              </a:rPr>
              <a:t> </a:t>
            </a:r>
            <a:r>
              <a:rPr dirty="0" u="heavy" sz="2700" spc="-5">
                <a:solidFill>
                  <a:srgbClr val="1155CC"/>
                </a:solidFill>
                <a:uFill>
                  <a:solidFill>
                    <a:srgbClr val="1155CC"/>
                  </a:solidFill>
                </a:uFill>
                <a:latin typeface="Calibri"/>
                <a:cs typeface="Calibri"/>
                <a:hlinkClick r:id="rId3"/>
              </a:rPr>
              <a:t>UEFI Linux</a:t>
            </a:r>
            <a:endParaRPr sz="2700">
              <a:latin typeface="Calibri"/>
              <a:cs typeface="Calibri"/>
            </a:endParaRPr>
          </a:p>
          <a:p>
            <a:pPr lvl="1" marL="960119" marR="808355" indent="-578485">
              <a:lnSpc>
                <a:spcPct val="100000"/>
              </a:lnSpc>
              <a:spcBef>
                <a:spcPts val="1800"/>
              </a:spcBef>
              <a:buAutoNum type="alphaLcPeriod"/>
              <a:tabLst>
                <a:tab pos="960119" algn="l"/>
                <a:tab pos="960755" algn="l"/>
              </a:tabLst>
            </a:pPr>
            <a:r>
              <a:rPr dirty="0" sz="2700" spc="-15">
                <a:latin typeface="Calibri"/>
                <a:cs typeface="Calibri"/>
              </a:rPr>
              <a:t>Install</a:t>
            </a:r>
            <a:r>
              <a:rPr dirty="0" sz="2700" spc="-10">
                <a:latin typeface="Calibri"/>
                <a:cs typeface="Calibri"/>
              </a:rPr>
              <a:t> Ubuntu </a:t>
            </a:r>
            <a:r>
              <a:rPr dirty="0" sz="2700" spc="-5">
                <a:latin typeface="Calibri"/>
                <a:cs typeface="Calibri"/>
              </a:rPr>
              <a:t>on </a:t>
            </a:r>
            <a:r>
              <a:rPr dirty="0" sz="2700" spc="-10">
                <a:latin typeface="Calibri"/>
                <a:cs typeface="Calibri"/>
              </a:rPr>
              <a:t>VirtualBox:</a:t>
            </a:r>
            <a:r>
              <a:rPr dirty="0" sz="2700" spc="35">
                <a:solidFill>
                  <a:srgbClr val="1155CC"/>
                </a:solidFill>
                <a:latin typeface="Calibri"/>
                <a:cs typeface="Calibri"/>
              </a:rPr>
              <a:t> </a:t>
            </a:r>
            <a:r>
              <a:rPr dirty="0" u="heavy" sz="2700" spc="-5">
                <a:solidFill>
                  <a:srgbClr val="1155CC"/>
                </a:solidFill>
                <a:uFill>
                  <a:solidFill>
                    <a:srgbClr val="1155CC"/>
                  </a:solidFill>
                </a:uFill>
                <a:latin typeface="Calibri"/>
                <a:cs typeface="Calibri"/>
                <a:hlinkClick r:id="rId4"/>
              </a:rPr>
              <a:t>How </a:t>
            </a:r>
            <a:r>
              <a:rPr dirty="0" u="heavy" sz="2700" spc="-15">
                <a:solidFill>
                  <a:srgbClr val="1155CC"/>
                </a:solidFill>
                <a:uFill>
                  <a:solidFill>
                    <a:srgbClr val="1155CC"/>
                  </a:solidFill>
                </a:uFill>
                <a:latin typeface="Calibri"/>
                <a:cs typeface="Calibri"/>
                <a:hlinkClick r:id="rId4"/>
              </a:rPr>
              <a:t>to</a:t>
            </a:r>
            <a:r>
              <a:rPr dirty="0" u="heavy" sz="2700" spc="-10">
                <a:solidFill>
                  <a:srgbClr val="1155CC"/>
                </a:solidFill>
                <a:uFill>
                  <a:solidFill>
                    <a:srgbClr val="1155CC"/>
                  </a:solidFill>
                </a:uFill>
                <a:latin typeface="Calibri"/>
                <a:cs typeface="Calibri"/>
                <a:hlinkClick r:id="rId4"/>
              </a:rPr>
              <a:t> </a:t>
            </a:r>
            <a:r>
              <a:rPr dirty="0" u="heavy" sz="2700" spc="-15">
                <a:solidFill>
                  <a:srgbClr val="1155CC"/>
                </a:solidFill>
                <a:uFill>
                  <a:solidFill>
                    <a:srgbClr val="1155CC"/>
                  </a:solidFill>
                </a:uFill>
                <a:latin typeface="Calibri"/>
                <a:cs typeface="Calibri"/>
                <a:hlinkClick r:id="rId4"/>
              </a:rPr>
              <a:t>Install</a:t>
            </a:r>
            <a:r>
              <a:rPr dirty="0" u="heavy" sz="2700" spc="-5">
                <a:solidFill>
                  <a:srgbClr val="1155CC"/>
                </a:solidFill>
                <a:uFill>
                  <a:solidFill>
                    <a:srgbClr val="1155CC"/>
                  </a:solidFill>
                </a:uFill>
                <a:latin typeface="Calibri"/>
                <a:cs typeface="Calibri"/>
                <a:hlinkClick r:id="rId4"/>
              </a:rPr>
              <a:t> </a:t>
            </a:r>
            <a:r>
              <a:rPr dirty="0" u="heavy" sz="2700" spc="-10">
                <a:solidFill>
                  <a:srgbClr val="1155CC"/>
                </a:solidFill>
                <a:uFill>
                  <a:solidFill>
                    <a:srgbClr val="1155CC"/>
                  </a:solidFill>
                </a:uFill>
                <a:latin typeface="Calibri"/>
                <a:cs typeface="Calibri"/>
                <a:hlinkClick r:id="rId4"/>
              </a:rPr>
              <a:t>Ubuntu </a:t>
            </a:r>
            <a:r>
              <a:rPr dirty="0" u="heavy" sz="2700" spc="-5">
                <a:solidFill>
                  <a:srgbClr val="1155CC"/>
                </a:solidFill>
                <a:uFill>
                  <a:solidFill>
                    <a:srgbClr val="1155CC"/>
                  </a:solidFill>
                </a:uFill>
                <a:latin typeface="Calibri"/>
                <a:cs typeface="Calibri"/>
                <a:hlinkClick r:id="rId4"/>
              </a:rPr>
              <a:t>20.04 </a:t>
            </a:r>
            <a:r>
              <a:rPr dirty="0" u="heavy" sz="2700" spc="-75">
                <a:solidFill>
                  <a:srgbClr val="1155CC"/>
                </a:solidFill>
                <a:uFill>
                  <a:solidFill>
                    <a:srgbClr val="1155CC"/>
                  </a:solidFill>
                </a:uFill>
                <a:latin typeface="Calibri"/>
                <a:cs typeface="Calibri"/>
                <a:hlinkClick r:id="rId4"/>
              </a:rPr>
              <a:t>LTS</a:t>
            </a:r>
            <a:r>
              <a:rPr dirty="0" u="heavy" sz="2700" spc="-5">
                <a:solidFill>
                  <a:srgbClr val="1155CC"/>
                </a:solidFill>
                <a:uFill>
                  <a:solidFill>
                    <a:srgbClr val="1155CC"/>
                  </a:solidFill>
                </a:uFill>
                <a:latin typeface="Calibri"/>
                <a:cs typeface="Calibri"/>
                <a:hlinkClick r:id="rId4"/>
              </a:rPr>
              <a:t> on </a:t>
            </a:r>
            <a:r>
              <a:rPr dirty="0" sz="2700" spc="-600">
                <a:solidFill>
                  <a:srgbClr val="1155CC"/>
                </a:solidFill>
                <a:latin typeface="Calibri"/>
                <a:cs typeface="Calibri"/>
              </a:rPr>
              <a:t> </a:t>
            </a:r>
            <a:r>
              <a:rPr dirty="0" u="heavy" sz="2700" spc="-10">
                <a:solidFill>
                  <a:srgbClr val="1155CC"/>
                </a:solidFill>
                <a:uFill>
                  <a:solidFill>
                    <a:srgbClr val="1155CC"/>
                  </a:solidFill>
                </a:uFill>
                <a:latin typeface="Calibri"/>
                <a:cs typeface="Calibri"/>
                <a:hlinkClick r:id="rId4"/>
              </a:rPr>
              <a:t>VirtualBox </a:t>
            </a:r>
            <a:r>
              <a:rPr dirty="0" u="heavy" sz="2700" spc="-5">
                <a:solidFill>
                  <a:srgbClr val="1155CC"/>
                </a:solidFill>
                <a:uFill>
                  <a:solidFill>
                    <a:srgbClr val="1155CC"/>
                  </a:solidFill>
                </a:uFill>
                <a:latin typeface="Calibri"/>
                <a:cs typeface="Calibri"/>
                <a:hlinkClick r:id="rId4"/>
              </a:rPr>
              <a:t>in </a:t>
            </a:r>
            <a:r>
              <a:rPr dirty="0" u="heavy" sz="2700" spc="-10">
                <a:solidFill>
                  <a:srgbClr val="1155CC"/>
                </a:solidFill>
                <a:uFill>
                  <a:solidFill>
                    <a:srgbClr val="1155CC"/>
                  </a:solidFill>
                </a:uFill>
                <a:latin typeface="Calibri"/>
                <a:cs typeface="Calibri"/>
                <a:hlinkClick r:id="rId4"/>
              </a:rPr>
              <a:t>Windows</a:t>
            </a:r>
            <a:r>
              <a:rPr dirty="0" u="heavy" sz="2700" spc="-5">
                <a:solidFill>
                  <a:srgbClr val="1155CC"/>
                </a:solidFill>
                <a:uFill>
                  <a:solidFill>
                    <a:srgbClr val="1155CC"/>
                  </a:solidFill>
                </a:uFill>
                <a:latin typeface="Calibri"/>
                <a:cs typeface="Calibri"/>
                <a:hlinkClick r:id="rId4"/>
              </a:rPr>
              <a:t> 10</a:t>
            </a:r>
            <a:endParaRPr sz="2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2020" y="863660"/>
            <a:ext cx="10563860" cy="23291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330" indent="-342265">
              <a:lnSpc>
                <a:spcPct val="100000"/>
              </a:lnSpc>
              <a:spcBef>
                <a:spcPts val="100"/>
              </a:spcBef>
              <a:buAutoNum type="arabicPeriod" startAt="7"/>
              <a:tabLst>
                <a:tab pos="354965" algn="l"/>
              </a:tabLst>
            </a:pPr>
            <a:r>
              <a:rPr dirty="0" sz="2700" spc="-20" b="1">
                <a:latin typeface="Calibri"/>
                <a:cs typeface="Calibri"/>
              </a:rPr>
              <a:t>Create</a:t>
            </a:r>
            <a:r>
              <a:rPr dirty="0" sz="2700" spc="-15" b="1">
                <a:latin typeface="Calibri"/>
                <a:cs typeface="Calibri"/>
              </a:rPr>
              <a:t> Personal </a:t>
            </a:r>
            <a:r>
              <a:rPr dirty="0" sz="2700" spc="-25" b="1">
                <a:latin typeface="Calibri"/>
                <a:cs typeface="Calibri"/>
              </a:rPr>
              <a:t>Website</a:t>
            </a:r>
            <a:r>
              <a:rPr dirty="0" sz="2700" spc="-10" b="1">
                <a:latin typeface="Calibri"/>
                <a:cs typeface="Calibri"/>
              </a:rPr>
              <a:t> </a:t>
            </a:r>
            <a:r>
              <a:rPr dirty="0" sz="2700" spc="-5" b="1">
                <a:latin typeface="Calibri"/>
                <a:cs typeface="Calibri"/>
              </a:rPr>
              <a:t>and</a:t>
            </a:r>
            <a:r>
              <a:rPr dirty="0" sz="2700" spc="-10" b="1">
                <a:latin typeface="Calibri"/>
                <a:cs typeface="Calibri"/>
              </a:rPr>
              <a:t> </a:t>
            </a:r>
            <a:r>
              <a:rPr dirty="0" sz="2700" spc="-5" b="1">
                <a:latin typeface="Calibri"/>
                <a:cs typeface="Calibri"/>
              </a:rPr>
              <a:t>CV</a:t>
            </a:r>
            <a:r>
              <a:rPr dirty="0" sz="2700" spc="-10" b="1">
                <a:latin typeface="Calibri"/>
                <a:cs typeface="Calibri"/>
              </a:rPr>
              <a:t> </a:t>
            </a:r>
            <a:r>
              <a:rPr dirty="0" sz="2700" spc="-5" b="1">
                <a:latin typeface="Calibri"/>
                <a:cs typeface="Calibri"/>
              </a:rPr>
              <a:t>(in</a:t>
            </a:r>
            <a:r>
              <a:rPr dirty="0" sz="2700" spc="-10" b="1">
                <a:latin typeface="Calibri"/>
                <a:cs typeface="Calibri"/>
              </a:rPr>
              <a:t> </a:t>
            </a:r>
            <a:r>
              <a:rPr dirty="0" sz="2700" spc="-20" b="1">
                <a:latin typeface="Calibri"/>
                <a:cs typeface="Calibri"/>
              </a:rPr>
              <a:t>Latex):</a:t>
            </a:r>
            <a:endParaRPr sz="2700">
              <a:latin typeface="Calibri"/>
              <a:cs typeface="Calibri"/>
            </a:endParaRPr>
          </a:p>
          <a:p>
            <a:pPr lvl="1" marL="960119" marR="96520" indent="-561975">
              <a:lnSpc>
                <a:spcPct val="100000"/>
              </a:lnSpc>
              <a:spcBef>
                <a:spcPts val="135"/>
              </a:spcBef>
              <a:buAutoNum type="alphaLcPeriod"/>
              <a:tabLst>
                <a:tab pos="960119" algn="l"/>
                <a:tab pos="960755" algn="l"/>
              </a:tabLst>
            </a:pPr>
            <a:r>
              <a:rPr dirty="0" sz="2700" spc="-15">
                <a:latin typeface="Calibri"/>
                <a:cs typeface="Calibri"/>
              </a:rPr>
              <a:t>Free</a:t>
            </a:r>
            <a:r>
              <a:rPr dirty="0" sz="2700" spc="-10">
                <a:latin typeface="Calibri"/>
                <a:cs typeface="Calibri"/>
              </a:rPr>
              <a:t> </a:t>
            </a:r>
            <a:r>
              <a:rPr dirty="0" sz="2700" spc="-5">
                <a:latin typeface="Calibri"/>
                <a:cs typeface="Calibri"/>
              </a:rPr>
              <a:t>GitHub </a:t>
            </a:r>
            <a:r>
              <a:rPr dirty="0" sz="2700" spc="-25">
                <a:latin typeface="Calibri"/>
                <a:cs typeface="Calibri"/>
              </a:rPr>
              <a:t>Website</a:t>
            </a:r>
            <a:r>
              <a:rPr dirty="0" sz="2700" spc="-5">
                <a:latin typeface="Calibri"/>
                <a:cs typeface="Calibri"/>
              </a:rPr>
              <a:t> </a:t>
            </a:r>
            <a:r>
              <a:rPr dirty="0" sz="2700" spc="-10">
                <a:latin typeface="Calibri"/>
                <a:cs typeface="Calibri"/>
              </a:rPr>
              <a:t>Hosting:</a:t>
            </a:r>
            <a:r>
              <a:rPr dirty="0" sz="2700" spc="50">
                <a:solidFill>
                  <a:srgbClr val="1155CC"/>
                </a:solidFill>
                <a:latin typeface="Calibri"/>
                <a:cs typeface="Calibri"/>
              </a:rPr>
              <a:t> </a:t>
            </a:r>
            <a:r>
              <a:rPr dirty="0" u="heavy" sz="2700" spc="-5">
                <a:solidFill>
                  <a:srgbClr val="1155CC"/>
                </a:solidFill>
                <a:uFill>
                  <a:solidFill>
                    <a:srgbClr val="1155CC"/>
                  </a:solidFill>
                </a:uFill>
                <a:latin typeface="Calibri"/>
                <a:cs typeface="Calibri"/>
                <a:hlinkClick r:id="rId2"/>
              </a:rPr>
              <a:t>How </a:t>
            </a:r>
            <a:r>
              <a:rPr dirty="0" u="heavy" sz="2700" spc="-15">
                <a:solidFill>
                  <a:srgbClr val="1155CC"/>
                </a:solidFill>
                <a:uFill>
                  <a:solidFill>
                    <a:srgbClr val="1155CC"/>
                  </a:solidFill>
                </a:uFill>
                <a:latin typeface="Calibri"/>
                <a:cs typeface="Calibri"/>
                <a:hlinkClick r:id="rId2"/>
              </a:rPr>
              <a:t>to</a:t>
            </a:r>
            <a:r>
              <a:rPr dirty="0" u="heavy" sz="2700" spc="-5">
                <a:solidFill>
                  <a:srgbClr val="1155CC"/>
                </a:solidFill>
                <a:uFill>
                  <a:solidFill>
                    <a:srgbClr val="1155CC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dirty="0" u="heavy" sz="2700" spc="-20">
                <a:solidFill>
                  <a:srgbClr val="1155CC"/>
                </a:solidFill>
                <a:uFill>
                  <a:solidFill>
                    <a:srgbClr val="1155CC"/>
                  </a:solidFill>
                </a:uFill>
                <a:latin typeface="Calibri"/>
                <a:cs typeface="Calibri"/>
                <a:hlinkClick r:id="rId2"/>
              </a:rPr>
              <a:t>Create</a:t>
            </a:r>
            <a:r>
              <a:rPr dirty="0" u="heavy" sz="2700" spc="-10">
                <a:solidFill>
                  <a:srgbClr val="1155CC"/>
                </a:solidFill>
                <a:uFill>
                  <a:solidFill>
                    <a:srgbClr val="1155CC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dirty="0" u="heavy" sz="2700">
                <a:solidFill>
                  <a:srgbClr val="1155CC"/>
                </a:solidFill>
                <a:uFill>
                  <a:solidFill>
                    <a:srgbClr val="1155CC"/>
                  </a:solidFill>
                </a:uFill>
                <a:latin typeface="Calibri"/>
                <a:cs typeface="Calibri"/>
                <a:hlinkClick r:id="rId2"/>
              </a:rPr>
              <a:t>&amp;</a:t>
            </a:r>
            <a:r>
              <a:rPr dirty="0" u="heavy" sz="2700" spc="-5">
                <a:solidFill>
                  <a:srgbClr val="1155CC"/>
                </a:solidFill>
                <a:uFill>
                  <a:solidFill>
                    <a:srgbClr val="1155CC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dirty="0" u="heavy" sz="2700" spc="-10">
                <a:solidFill>
                  <a:srgbClr val="1155CC"/>
                </a:solidFill>
                <a:uFill>
                  <a:solidFill>
                    <a:srgbClr val="1155CC"/>
                  </a:solidFill>
                </a:uFill>
                <a:latin typeface="Calibri"/>
                <a:cs typeface="Calibri"/>
                <a:hlinkClick r:id="rId2"/>
              </a:rPr>
              <a:t>Host </a:t>
            </a:r>
            <a:r>
              <a:rPr dirty="0" u="heavy" sz="2700">
                <a:solidFill>
                  <a:srgbClr val="1155CC"/>
                </a:solidFill>
                <a:uFill>
                  <a:solidFill>
                    <a:srgbClr val="1155CC"/>
                  </a:solidFill>
                </a:uFill>
                <a:latin typeface="Calibri"/>
                <a:cs typeface="Calibri"/>
                <a:hlinkClick r:id="rId2"/>
              </a:rPr>
              <a:t>a</a:t>
            </a:r>
            <a:r>
              <a:rPr dirty="0" u="heavy" sz="2700" spc="-10">
                <a:solidFill>
                  <a:srgbClr val="1155CC"/>
                </a:solidFill>
                <a:uFill>
                  <a:solidFill>
                    <a:srgbClr val="1155CC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dirty="0" u="heavy" sz="2700" spc="-20">
                <a:solidFill>
                  <a:srgbClr val="1155CC"/>
                </a:solidFill>
                <a:uFill>
                  <a:solidFill>
                    <a:srgbClr val="1155CC"/>
                  </a:solidFill>
                </a:uFill>
                <a:latin typeface="Calibri"/>
                <a:cs typeface="Calibri"/>
                <a:hlinkClick r:id="rId2"/>
              </a:rPr>
              <a:t>Portfolio</a:t>
            </a:r>
            <a:r>
              <a:rPr dirty="0" u="heavy" sz="2700" spc="-5">
                <a:solidFill>
                  <a:srgbClr val="1155CC"/>
                </a:solidFill>
                <a:uFill>
                  <a:solidFill>
                    <a:srgbClr val="1155CC"/>
                  </a:solidFill>
                </a:uFill>
                <a:latin typeface="Calibri"/>
                <a:cs typeface="Calibri"/>
                <a:hlinkClick r:id="rId2"/>
              </a:rPr>
              <a:t> in 10 </a:t>
            </a:r>
            <a:r>
              <a:rPr dirty="0" sz="2700" spc="-595">
                <a:solidFill>
                  <a:srgbClr val="1155CC"/>
                </a:solidFill>
                <a:latin typeface="Calibri"/>
                <a:cs typeface="Calibri"/>
              </a:rPr>
              <a:t> </a:t>
            </a:r>
            <a:r>
              <a:rPr dirty="0" u="heavy" sz="2700" spc="-10">
                <a:solidFill>
                  <a:srgbClr val="1155CC"/>
                </a:solidFill>
                <a:uFill>
                  <a:solidFill>
                    <a:srgbClr val="1155CC"/>
                  </a:solidFill>
                </a:uFill>
                <a:latin typeface="Calibri"/>
                <a:cs typeface="Calibri"/>
                <a:hlinkClick r:id="rId2"/>
              </a:rPr>
              <a:t>minutes </a:t>
            </a:r>
            <a:r>
              <a:rPr dirty="0" u="heavy" sz="2700" spc="-5">
                <a:solidFill>
                  <a:srgbClr val="1155CC"/>
                </a:solidFill>
                <a:uFill>
                  <a:solidFill>
                    <a:srgbClr val="1155CC"/>
                  </a:solidFill>
                </a:uFill>
                <a:latin typeface="Calibri"/>
                <a:cs typeface="Calibri"/>
                <a:hlinkClick r:id="rId2"/>
              </a:rPr>
              <a:t>with Github </a:t>
            </a:r>
            <a:r>
              <a:rPr dirty="0" u="heavy" sz="2700" spc="-10">
                <a:solidFill>
                  <a:srgbClr val="1155CC"/>
                </a:solidFill>
                <a:uFill>
                  <a:solidFill>
                    <a:srgbClr val="1155CC"/>
                  </a:solidFill>
                </a:uFill>
                <a:latin typeface="Calibri"/>
                <a:cs typeface="Calibri"/>
                <a:hlinkClick r:id="rId2"/>
              </a:rPr>
              <a:t>pages!</a:t>
            </a:r>
            <a:endParaRPr sz="2700">
              <a:latin typeface="Calibri"/>
              <a:cs typeface="Calibri"/>
            </a:endParaRPr>
          </a:p>
          <a:p>
            <a:pPr lvl="1" marL="960119" marR="5080" indent="-578485">
              <a:lnSpc>
                <a:spcPct val="100000"/>
              </a:lnSpc>
              <a:spcBef>
                <a:spcPts val="1800"/>
              </a:spcBef>
              <a:buAutoNum type="alphaLcPeriod"/>
              <a:tabLst>
                <a:tab pos="960119" algn="l"/>
                <a:tab pos="960755" algn="l"/>
              </a:tabLst>
            </a:pPr>
            <a:r>
              <a:rPr dirty="0" sz="2700" spc="-5">
                <a:latin typeface="Calibri"/>
                <a:cs typeface="Calibri"/>
              </a:rPr>
              <a:t>CV</a:t>
            </a:r>
            <a:r>
              <a:rPr dirty="0" sz="2700" spc="-10">
                <a:latin typeface="Calibri"/>
                <a:cs typeface="Calibri"/>
              </a:rPr>
              <a:t> </a:t>
            </a:r>
            <a:r>
              <a:rPr dirty="0" sz="2700" spc="-5">
                <a:latin typeface="Calibri"/>
                <a:cs typeface="Calibri"/>
              </a:rPr>
              <a:t>(in </a:t>
            </a:r>
            <a:r>
              <a:rPr dirty="0" sz="2700" spc="-20">
                <a:latin typeface="Calibri"/>
                <a:cs typeface="Calibri"/>
              </a:rPr>
              <a:t>Latex)</a:t>
            </a:r>
            <a:r>
              <a:rPr dirty="0" sz="2700" spc="-5">
                <a:latin typeface="Calibri"/>
                <a:cs typeface="Calibri"/>
              </a:rPr>
              <a:t> (This will be </a:t>
            </a:r>
            <a:r>
              <a:rPr dirty="0" sz="2700" spc="-40">
                <a:latin typeface="Calibri"/>
                <a:cs typeface="Calibri"/>
              </a:rPr>
              <a:t>Taught</a:t>
            </a:r>
            <a:r>
              <a:rPr dirty="0" sz="2700" spc="-15">
                <a:latin typeface="Calibri"/>
                <a:cs typeface="Calibri"/>
              </a:rPr>
              <a:t> </a:t>
            </a:r>
            <a:r>
              <a:rPr dirty="0" sz="2700" spc="-5">
                <a:latin typeface="Calibri"/>
                <a:cs typeface="Calibri"/>
              </a:rPr>
              <a:t>in </a:t>
            </a:r>
            <a:r>
              <a:rPr dirty="0" sz="2700" spc="-35">
                <a:latin typeface="Calibri"/>
                <a:cs typeface="Calibri"/>
              </a:rPr>
              <a:t>Technical</a:t>
            </a:r>
            <a:r>
              <a:rPr dirty="0" sz="2700" spc="-5">
                <a:latin typeface="Calibri"/>
                <a:cs typeface="Calibri"/>
              </a:rPr>
              <a:t> </a:t>
            </a:r>
            <a:r>
              <a:rPr dirty="0" sz="2700" spc="-20">
                <a:latin typeface="Calibri"/>
                <a:cs typeface="Calibri"/>
              </a:rPr>
              <a:t>Writing</a:t>
            </a:r>
            <a:r>
              <a:rPr dirty="0" sz="2700" spc="-5">
                <a:latin typeface="Calibri"/>
                <a:cs typeface="Calibri"/>
              </a:rPr>
              <a:t> </a:t>
            </a:r>
            <a:r>
              <a:rPr dirty="0" sz="2700" spc="-10">
                <a:latin typeface="Calibri"/>
                <a:cs typeface="Calibri"/>
              </a:rPr>
              <a:t>Course):</a:t>
            </a:r>
            <a:r>
              <a:rPr dirty="0" sz="2700" spc="80">
                <a:solidFill>
                  <a:srgbClr val="1155CC"/>
                </a:solidFill>
                <a:latin typeface="Calibri"/>
                <a:cs typeface="Calibri"/>
              </a:rPr>
              <a:t> </a:t>
            </a:r>
            <a:r>
              <a:rPr dirty="0" u="heavy" sz="2700" spc="-5">
                <a:solidFill>
                  <a:srgbClr val="1155CC"/>
                </a:solidFill>
                <a:uFill>
                  <a:solidFill>
                    <a:srgbClr val="1155CC"/>
                  </a:solidFill>
                </a:uFill>
                <a:latin typeface="Calibri"/>
                <a:cs typeface="Calibri"/>
                <a:hlinkClick r:id="rId3"/>
              </a:rPr>
              <a:t>How </a:t>
            </a:r>
            <a:r>
              <a:rPr dirty="0" u="heavy" sz="2700" spc="-15">
                <a:solidFill>
                  <a:srgbClr val="1155CC"/>
                </a:solidFill>
                <a:uFill>
                  <a:solidFill>
                    <a:srgbClr val="1155CC"/>
                  </a:solidFill>
                </a:uFill>
                <a:latin typeface="Calibri"/>
                <a:cs typeface="Calibri"/>
                <a:hlinkClick r:id="rId3"/>
              </a:rPr>
              <a:t>to </a:t>
            </a:r>
            <a:r>
              <a:rPr dirty="0" sz="2700" spc="-600">
                <a:solidFill>
                  <a:srgbClr val="1155CC"/>
                </a:solidFill>
                <a:latin typeface="Calibri"/>
                <a:cs typeface="Calibri"/>
              </a:rPr>
              <a:t> </a:t>
            </a:r>
            <a:r>
              <a:rPr dirty="0" u="heavy" sz="2700" spc="-20">
                <a:solidFill>
                  <a:srgbClr val="1155CC"/>
                </a:solidFill>
                <a:uFill>
                  <a:solidFill>
                    <a:srgbClr val="1155CC"/>
                  </a:solidFill>
                </a:uFill>
                <a:latin typeface="Calibri"/>
                <a:cs typeface="Calibri"/>
                <a:hlinkClick r:id="rId3"/>
              </a:rPr>
              <a:t>Create</a:t>
            </a:r>
            <a:r>
              <a:rPr dirty="0" u="heavy" sz="2700" spc="-10">
                <a:solidFill>
                  <a:srgbClr val="1155CC"/>
                </a:solidFill>
                <a:uFill>
                  <a:solidFill>
                    <a:srgbClr val="1155CC"/>
                  </a:solidFill>
                </a:uFill>
                <a:latin typeface="Calibri"/>
                <a:cs typeface="Calibri"/>
                <a:hlinkClick r:id="rId3"/>
              </a:rPr>
              <a:t> </a:t>
            </a:r>
            <a:r>
              <a:rPr dirty="0" u="heavy" sz="2700">
                <a:solidFill>
                  <a:srgbClr val="1155CC"/>
                </a:solidFill>
                <a:uFill>
                  <a:solidFill>
                    <a:srgbClr val="1155CC"/>
                  </a:solidFill>
                </a:uFill>
                <a:latin typeface="Calibri"/>
                <a:cs typeface="Calibri"/>
                <a:hlinkClick r:id="rId3"/>
              </a:rPr>
              <a:t>a</a:t>
            </a:r>
            <a:r>
              <a:rPr dirty="0" u="heavy" sz="2700" spc="-5">
                <a:solidFill>
                  <a:srgbClr val="1155CC"/>
                </a:solidFill>
                <a:uFill>
                  <a:solidFill>
                    <a:srgbClr val="1155CC"/>
                  </a:solidFill>
                </a:uFill>
                <a:latin typeface="Calibri"/>
                <a:cs typeface="Calibri"/>
                <a:hlinkClick r:id="rId3"/>
              </a:rPr>
              <a:t> </a:t>
            </a:r>
            <a:r>
              <a:rPr dirty="0" u="heavy" sz="2700" spc="-15">
                <a:solidFill>
                  <a:srgbClr val="1155CC"/>
                </a:solidFill>
                <a:uFill>
                  <a:solidFill>
                    <a:srgbClr val="1155CC"/>
                  </a:solidFill>
                </a:uFill>
                <a:latin typeface="Calibri"/>
                <a:cs typeface="Calibri"/>
                <a:hlinkClick r:id="rId3"/>
              </a:rPr>
              <a:t>Resume</a:t>
            </a:r>
            <a:r>
              <a:rPr dirty="0" u="heavy" sz="2700" spc="-5">
                <a:solidFill>
                  <a:srgbClr val="1155CC"/>
                </a:solidFill>
                <a:uFill>
                  <a:solidFill>
                    <a:srgbClr val="1155CC"/>
                  </a:solidFill>
                </a:uFill>
                <a:latin typeface="Calibri"/>
                <a:cs typeface="Calibri"/>
                <a:hlinkClick r:id="rId3"/>
              </a:rPr>
              <a:t> or CV using </a:t>
            </a:r>
            <a:r>
              <a:rPr dirty="0" u="heavy" sz="2700" spc="-10">
                <a:solidFill>
                  <a:srgbClr val="1155CC"/>
                </a:solidFill>
                <a:uFill>
                  <a:solidFill>
                    <a:srgbClr val="1155CC"/>
                  </a:solidFill>
                </a:uFill>
                <a:latin typeface="Calibri"/>
                <a:cs typeface="Calibri"/>
                <a:hlinkClick r:id="rId3"/>
              </a:rPr>
              <a:t>Overleaf</a:t>
            </a:r>
            <a:r>
              <a:rPr dirty="0" u="heavy" sz="2700" spc="-5">
                <a:solidFill>
                  <a:srgbClr val="1155CC"/>
                </a:solidFill>
                <a:uFill>
                  <a:solidFill>
                    <a:srgbClr val="1155CC"/>
                  </a:solidFill>
                </a:uFill>
                <a:latin typeface="Calibri"/>
                <a:cs typeface="Calibri"/>
                <a:hlinkClick r:id="rId3"/>
              </a:rPr>
              <a:t> </a:t>
            </a:r>
            <a:r>
              <a:rPr dirty="0" u="heavy" sz="2700">
                <a:solidFill>
                  <a:srgbClr val="1155CC"/>
                </a:solidFill>
                <a:uFill>
                  <a:solidFill>
                    <a:srgbClr val="1155CC"/>
                  </a:solidFill>
                </a:uFill>
                <a:latin typeface="Calibri"/>
                <a:cs typeface="Calibri"/>
                <a:hlinkClick r:id="rId3"/>
              </a:rPr>
              <a:t>|</a:t>
            </a:r>
            <a:r>
              <a:rPr dirty="0" u="heavy" sz="2700" spc="-5">
                <a:solidFill>
                  <a:srgbClr val="1155CC"/>
                </a:solidFill>
                <a:uFill>
                  <a:solidFill>
                    <a:srgbClr val="1155CC"/>
                  </a:solidFill>
                </a:uFill>
                <a:latin typeface="Calibri"/>
                <a:cs typeface="Calibri"/>
                <a:hlinkClick r:id="rId3"/>
              </a:rPr>
              <a:t> </a:t>
            </a:r>
            <a:r>
              <a:rPr dirty="0" u="heavy" sz="2700" spc="-10">
                <a:solidFill>
                  <a:srgbClr val="1155CC"/>
                </a:solidFill>
                <a:uFill>
                  <a:solidFill>
                    <a:srgbClr val="1155CC"/>
                  </a:solidFill>
                </a:uFill>
                <a:latin typeface="Calibri"/>
                <a:cs typeface="Calibri"/>
                <a:hlinkClick r:id="rId3"/>
              </a:rPr>
              <a:t>Overleaf</a:t>
            </a:r>
            <a:r>
              <a:rPr dirty="0" u="heavy" sz="2700" spc="-5">
                <a:solidFill>
                  <a:srgbClr val="1155CC"/>
                </a:solidFill>
                <a:uFill>
                  <a:solidFill>
                    <a:srgbClr val="1155CC"/>
                  </a:solidFill>
                </a:uFill>
                <a:latin typeface="Calibri"/>
                <a:cs typeface="Calibri"/>
                <a:hlinkClick r:id="rId3"/>
              </a:rPr>
              <a:t> </a:t>
            </a:r>
            <a:r>
              <a:rPr dirty="0" u="heavy" sz="2700" spc="-25">
                <a:solidFill>
                  <a:srgbClr val="1155CC"/>
                </a:solidFill>
                <a:uFill>
                  <a:solidFill>
                    <a:srgbClr val="1155CC"/>
                  </a:solidFill>
                </a:uFill>
                <a:latin typeface="Calibri"/>
                <a:cs typeface="Calibri"/>
                <a:hlinkClick r:id="rId3"/>
              </a:rPr>
              <a:t>Latex</a:t>
            </a:r>
            <a:r>
              <a:rPr dirty="0" u="heavy" sz="2700" spc="-5">
                <a:solidFill>
                  <a:srgbClr val="1155CC"/>
                </a:solidFill>
                <a:uFill>
                  <a:solidFill>
                    <a:srgbClr val="1155CC"/>
                  </a:solidFill>
                </a:uFill>
                <a:latin typeface="Calibri"/>
                <a:cs typeface="Calibri"/>
                <a:hlinkClick r:id="rId3"/>
              </a:rPr>
              <a:t> </a:t>
            </a:r>
            <a:r>
              <a:rPr dirty="0" u="heavy" sz="2700">
                <a:solidFill>
                  <a:srgbClr val="1155CC"/>
                </a:solidFill>
                <a:uFill>
                  <a:solidFill>
                    <a:srgbClr val="1155CC"/>
                  </a:solidFill>
                </a:uFill>
                <a:latin typeface="Calibri"/>
                <a:cs typeface="Calibri"/>
                <a:hlinkClick r:id="rId3"/>
              </a:rPr>
              <a:t>|</a:t>
            </a:r>
            <a:r>
              <a:rPr dirty="0" u="heavy" sz="2700" spc="-5">
                <a:solidFill>
                  <a:srgbClr val="1155CC"/>
                </a:solidFill>
                <a:uFill>
                  <a:solidFill>
                    <a:srgbClr val="1155CC"/>
                  </a:solidFill>
                </a:uFill>
                <a:latin typeface="Calibri"/>
                <a:cs typeface="Calibri"/>
                <a:hlinkClick r:id="rId3"/>
              </a:rPr>
              <a:t> </a:t>
            </a:r>
            <a:r>
              <a:rPr dirty="0" u="heavy" sz="2700" spc="-15">
                <a:solidFill>
                  <a:srgbClr val="1155CC"/>
                </a:solidFill>
                <a:uFill>
                  <a:solidFill>
                    <a:srgbClr val="1155CC"/>
                  </a:solidFill>
                </a:uFill>
                <a:latin typeface="Calibri"/>
                <a:cs typeface="Calibri"/>
                <a:hlinkClick r:id="rId3"/>
              </a:rPr>
              <a:t>Part</a:t>
            </a:r>
            <a:r>
              <a:rPr dirty="0" u="heavy" sz="2700" spc="-5">
                <a:solidFill>
                  <a:srgbClr val="1155CC"/>
                </a:solidFill>
                <a:uFill>
                  <a:solidFill>
                    <a:srgbClr val="1155CC"/>
                  </a:solidFill>
                </a:uFill>
                <a:latin typeface="Calibri"/>
                <a:cs typeface="Calibri"/>
                <a:hlinkClick r:id="rId3"/>
              </a:rPr>
              <a:t> </a:t>
            </a:r>
            <a:r>
              <a:rPr dirty="0" u="heavy" sz="2700">
                <a:solidFill>
                  <a:srgbClr val="1155CC"/>
                </a:solidFill>
                <a:uFill>
                  <a:solidFill>
                    <a:srgbClr val="1155CC"/>
                  </a:solidFill>
                </a:uFill>
                <a:latin typeface="Calibri"/>
                <a:cs typeface="Calibri"/>
                <a:hlinkClick r:id="rId3"/>
              </a:rPr>
              <a:t>3</a:t>
            </a:r>
            <a:endParaRPr sz="27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26110" y="221589"/>
            <a:ext cx="4730750" cy="519430"/>
          </a:xfrm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pc="15"/>
              <a:t>Some</a:t>
            </a:r>
            <a:r>
              <a:rPr dirty="0" spc="-5"/>
              <a:t> </a:t>
            </a:r>
            <a:r>
              <a:rPr dirty="0" spc="5"/>
              <a:t>Advices</a:t>
            </a:r>
            <a:r>
              <a:rPr dirty="0"/>
              <a:t> </a:t>
            </a:r>
            <a:r>
              <a:rPr dirty="0" spc="-5"/>
              <a:t>for</a:t>
            </a:r>
            <a:r>
              <a:rPr dirty="0"/>
              <a:t> </a:t>
            </a:r>
            <a:r>
              <a:rPr dirty="0" spc="5"/>
              <a:t>beginners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6640" y="1747392"/>
            <a:ext cx="3194685" cy="939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0" spc="-5" b="0">
                <a:latin typeface="Calibri"/>
                <a:cs typeface="Calibri"/>
              </a:rPr>
              <a:t>Thank</a:t>
            </a:r>
            <a:r>
              <a:rPr dirty="0" sz="6000" spc="-90" b="0">
                <a:latin typeface="Calibri"/>
                <a:cs typeface="Calibri"/>
              </a:rPr>
              <a:t> </a:t>
            </a:r>
            <a:r>
              <a:rPr dirty="0" sz="6000" spc="-155" b="0">
                <a:latin typeface="Calibri"/>
                <a:cs typeface="Calibri"/>
              </a:rPr>
              <a:t>You</a:t>
            </a:r>
            <a:endParaRPr sz="60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93880" y="1815159"/>
            <a:ext cx="948779" cy="89296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27727" y="312290"/>
            <a:ext cx="7494905" cy="580390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3650" spc="-10"/>
              <a:t>Name</a:t>
            </a:r>
            <a:r>
              <a:rPr dirty="0" sz="3650" spc="-35"/>
              <a:t> </a:t>
            </a:r>
            <a:r>
              <a:rPr dirty="0" sz="3650" spc="-10"/>
              <a:t>of</a:t>
            </a:r>
            <a:r>
              <a:rPr dirty="0" sz="3650" spc="-30"/>
              <a:t> </a:t>
            </a:r>
            <a:r>
              <a:rPr dirty="0" sz="3650" spc="-25"/>
              <a:t>Undergraduate</a:t>
            </a:r>
            <a:r>
              <a:rPr dirty="0" sz="3650" spc="-30"/>
              <a:t> </a:t>
            </a:r>
            <a:r>
              <a:rPr dirty="0" sz="3650" spc="-15"/>
              <a:t>Degree/Major</a:t>
            </a:r>
            <a:endParaRPr sz="3650"/>
          </a:p>
        </p:txBody>
      </p:sp>
      <p:sp>
        <p:nvSpPr>
          <p:cNvPr id="3" name="object 3"/>
          <p:cNvSpPr txBox="1"/>
          <p:nvPr/>
        </p:nvSpPr>
        <p:spPr>
          <a:xfrm>
            <a:off x="1810743" y="1292771"/>
            <a:ext cx="9123680" cy="31470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3200" spc="-10">
                <a:latin typeface="Calibri"/>
                <a:cs typeface="Calibri"/>
              </a:rPr>
              <a:t>Bachelor</a:t>
            </a:r>
            <a:r>
              <a:rPr dirty="0" sz="3200" spc="-2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of</a:t>
            </a:r>
            <a:r>
              <a:rPr dirty="0" sz="3200" spc="-1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Science</a:t>
            </a:r>
            <a:r>
              <a:rPr dirty="0" sz="3200" spc="-1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in</a:t>
            </a:r>
            <a:r>
              <a:rPr dirty="0" sz="3200" spc="-10">
                <a:latin typeface="Calibri"/>
                <a:cs typeface="Calibri"/>
              </a:rPr>
              <a:t> Computer</a:t>
            </a:r>
            <a:r>
              <a:rPr dirty="0" sz="3200" spc="-1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Science</a:t>
            </a:r>
            <a:r>
              <a:rPr dirty="0" sz="3200" spc="-1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&amp;</a:t>
            </a:r>
            <a:r>
              <a:rPr dirty="0" sz="3200" spc="-1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Engineering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500">
              <a:latin typeface="Calibri"/>
              <a:cs typeface="Calibri"/>
            </a:endParaRPr>
          </a:p>
          <a:p>
            <a:pPr algn="ctr" marL="6985">
              <a:lnSpc>
                <a:spcPts val="3650"/>
              </a:lnSpc>
            </a:pPr>
            <a:r>
              <a:rPr dirty="0" sz="3200" spc="-15">
                <a:latin typeface="Calibri"/>
                <a:cs typeface="Calibri"/>
              </a:rPr>
              <a:t>Here,</a:t>
            </a:r>
            <a:r>
              <a:rPr dirty="0" sz="3200" spc="-2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Computer</a:t>
            </a:r>
            <a:r>
              <a:rPr dirty="0" sz="3200" spc="-1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Science</a:t>
            </a:r>
            <a:r>
              <a:rPr dirty="0" sz="3200" spc="-2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&amp;</a:t>
            </a:r>
            <a:r>
              <a:rPr dirty="0" sz="3200" spc="-1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Engineering</a:t>
            </a:r>
            <a:endParaRPr sz="3200">
              <a:latin typeface="Calibri"/>
              <a:cs typeface="Calibri"/>
            </a:endParaRPr>
          </a:p>
          <a:p>
            <a:pPr algn="ctr" marL="13335">
              <a:lnSpc>
                <a:spcPts val="3454"/>
              </a:lnSpc>
            </a:pPr>
            <a:r>
              <a:rPr dirty="0" sz="3200">
                <a:latin typeface="Calibri"/>
                <a:cs typeface="Calibri"/>
              </a:rPr>
              <a:t>=</a:t>
            </a:r>
            <a:endParaRPr sz="3200">
              <a:latin typeface="Calibri"/>
              <a:cs typeface="Calibri"/>
            </a:endParaRPr>
          </a:p>
          <a:p>
            <a:pPr algn="ctr" marL="10160">
              <a:lnSpc>
                <a:spcPts val="3454"/>
              </a:lnSpc>
            </a:pPr>
            <a:r>
              <a:rPr dirty="0" sz="3200" spc="-10">
                <a:latin typeface="Calibri"/>
                <a:cs typeface="Calibri"/>
              </a:rPr>
              <a:t>Computer</a:t>
            </a:r>
            <a:r>
              <a:rPr dirty="0" sz="3200" spc="-4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Science</a:t>
            </a:r>
            <a:endParaRPr sz="3200">
              <a:latin typeface="Calibri"/>
              <a:cs typeface="Calibri"/>
            </a:endParaRPr>
          </a:p>
          <a:p>
            <a:pPr algn="ctr" marL="13335">
              <a:lnSpc>
                <a:spcPts val="3454"/>
              </a:lnSpc>
            </a:pPr>
            <a:r>
              <a:rPr dirty="0" sz="3200">
                <a:latin typeface="Calibri"/>
                <a:cs typeface="Calibri"/>
              </a:rPr>
              <a:t>+</a:t>
            </a:r>
            <a:endParaRPr sz="3200">
              <a:latin typeface="Calibri"/>
              <a:cs typeface="Calibri"/>
            </a:endParaRPr>
          </a:p>
          <a:p>
            <a:pPr algn="ctr" marL="11430">
              <a:lnSpc>
                <a:spcPts val="3650"/>
              </a:lnSpc>
            </a:pPr>
            <a:r>
              <a:rPr dirty="0" sz="3200" spc="-10">
                <a:latin typeface="Calibri"/>
                <a:cs typeface="Calibri"/>
              </a:rPr>
              <a:t>Computer</a:t>
            </a:r>
            <a:r>
              <a:rPr dirty="0" sz="3200" spc="-4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Engineering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9425" y="480010"/>
            <a:ext cx="1442720" cy="4203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600" spc="-15" b="1">
                <a:latin typeface="Calibri"/>
                <a:cs typeface="Calibri"/>
              </a:rPr>
              <a:t>Bachelors: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9425" y="835255"/>
            <a:ext cx="10669905" cy="5749290"/>
          </a:xfrm>
          <a:prstGeom prst="rect">
            <a:avLst/>
          </a:prstGeom>
        </p:spPr>
        <p:txBody>
          <a:bodyPr wrap="square" lIns="0" tIns="57150" rIns="0" bIns="0" rtlCol="0" vert="horz">
            <a:spAutoFit/>
          </a:bodyPr>
          <a:lstStyle/>
          <a:p>
            <a:pPr marL="12700" marR="160020">
              <a:lnSpc>
                <a:spcPts val="2800"/>
              </a:lnSpc>
              <a:spcBef>
                <a:spcPts val="450"/>
              </a:spcBef>
            </a:pPr>
            <a:r>
              <a:rPr dirty="0" sz="2600" spc="-10">
                <a:latin typeface="Calibri"/>
                <a:cs typeface="Calibri"/>
              </a:rPr>
              <a:t>A bachelor's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5">
                <a:latin typeface="Calibri"/>
                <a:cs typeface="Calibri"/>
              </a:rPr>
              <a:t>degree</a:t>
            </a:r>
            <a:r>
              <a:rPr dirty="0" sz="2600" spc="-10">
                <a:latin typeface="Calibri"/>
                <a:cs typeface="Calibri"/>
              </a:rPr>
              <a:t> is</a:t>
            </a:r>
            <a:r>
              <a:rPr dirty="0" sz="2600" spc="-5">
                <a:latin typeface="Calibri"/>
                <a:cs typeface="Calibri"/>
              </a:rPr>
              <a:t> an </a:t>
            </a:r>
            <a:r>
              <a:rPr dirty="0" sz="2600" spc="-20">
                <a:latin typeface="Calibri"/>
                <a:cs typeface="Calibri"/>
              </a:rPr>
              <a:t>undergraduate</a:t>
            </a:r>
            <a:r>
              <a:rPr dirty="0" sz="2600" spc="-10">
                <a:latin typeface="Calibri"/>
                <a:cs typeface="Calibri"/>
              </a:rPr>
              <a:t> academic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5">
                <a:latin typeface="Calibri"/>
                <a:cs typeface="Calibri"/>
              </a:rPr>
              <a:t>degree</a:t>
            </a:r>
            <a:r>
              <a:rPr dirty="0" sz="2600" spc="-10">
                <a:latin typeface="Calibri"/>
                <a:cs typeface="Calibri"/>
              </a:rPr>
              <a:t> </a:t>
            </a:r>
            <a:r>
              <a:rPr dirty="0" sz="2600" spc="-20">
                <a:latin typeface="Calibri"/>
                <a:cs typeface="Calibri"/>
              </a:rPr>
              <a:t>awarded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5">
                <a:latin typeface="Calibri"/>
                <a:cs typeface="Calibri"/>
              </a:rPr>
              <a:t>by</a:t>
            </a:r>
            <a:r>
              <a:rPr dirty="0" sz="2600" spc="-10">
                <a:latin typeface="Calibri"/>
                <a:cs typeface="Calibri"/>
              </a:rPr>
              <a:t> </a:t>
            </a:r>
            <a:r>
              <a:rPr dirty="0" sz="2600" spc="-15">
                <a:latin typeface="Calibri"/>
                <a:cs typeface="Calibri"/>
              </a:rPr>
              <a:t>colleges </a:t>
            </a:r>
            <a:r>
              <a:rPr dirty="0" sz="2600" spc="-57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and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5">
                <a:latin typeface="Calibri"/>
                <a:cs typeface="Calibri"/>
              </a:rPr>
              <a:t>universities.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It </a:t>
            </a:r>
            <a:r>
              <a:rPr dirty="0" sz="2600" spc="-30">
                <a:latin typeface="Calibri"/>
                <a:cs typeface="Calibri"/>
              </a:rPr>
              <a:t>takes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3 </a:t>
            </a:r>
            <a:r>
              <a:rPr dirty="0" sz="2600" spc="-20">
                <a:latin typeface="Calibri"/>
                <a:cs typeface="Calibri"/>
              </a:rPr>
              <a:t>to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4 </a:t>
            </a:r>
            <a:r>
              <a:rPr dirty="0" sz="2600" spc="-25">
                <a:latin typeface="Calibri"/>
                <a:cs typeface="Calibri"/>
              </a:rPr>
              <a:t>years</a:t>
            </a:r>
            <a:r>
              <a:rPr dirty="0" sz="2600">
                <a:latin typeface="Calibri"/>
                <a:cs typeface="Calibri"/>
              </a:rPr>
              <a:t> </a:t>
            </a:r>
            <a:r>
              <a:rPr dirty="0" sz="2600" spc="-20">
                <a:latin typeface="Calibri"/>
                <a:cs typeface="Calibri"/>
              </a:rPr>
              <a:t>to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20">
                <a:latin typeface="Calibri"/>
                <a:cs typeface="Calibri"/>
              </a:rPr>
              <a:t>complete</a:t>
            </a:r>
            <a:r>
              <a:rPr dirty="0" sz="2600" spc="-10">
                <a:latin typeface="Calibri"/>
                <a:cs typeface="Calibri"/>
              </a:rPr>
              <a:t> </a:t>
            </a:r>
            <a:r>
              <a:rPr dirty="0" sz="2600" spc="-45">
                <a:latin typeface="Calibri"/>
                <a:cs typeface="Calibri"/>
              </a:rPr>
              <a:t>study.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Being</a:t>
            </a:r>
            <a:r>
              <a:rPr dirty="0" sz="2600" spc="-5">
                <a:latin typeface="Calibri"/>
                <a:cs typeface="Calibri"/>
              </a:rPr>
              <a:t> a </a:t>
            </a:r>
            <a:r>
              <a:rPr dirty="0" sz="2600" spc="-20">
                <a:latin typeface="Calibri"/>
                <a:cs typeface="Calibri"/>
              </a:rPr>
              <a:t>more </a:t>
            </a:r>
            <a:r>
              <a:rPr dirty="0" sz="2600" spc="-15">
                <a:latin typeface="Calibri"/>
                <a:cs typeface="Calibri"/>
              </a:rPr>
              <a:t> comprehensive</a:t>
            </a:r>
            <a:r>
              <a:rPr dirty="0" sz="2600" spc="-10">
                <a:latin typeface="Calibri"/>
                <a:cs typeface="Calibri"/>
              </a:rPr>
              <a:t> </a:t>
            </a:r>
            <a:r>
              <a:rPr dirty="0" sz="2600" spc="-15">
                <a:latin typeface="Calibri"/>
                <a:cs typeface="Calibri"/>
              </a:rPr>
              <a:t>degree, </a:t>
            </a:r>
            <a:r>
              <a:rPr dirty="0" sz="2600" spc="-5">
                <a:latin typeface="Calibri"/>
                <a:cs typeface="Calibri"/>
              </a:rPr>
              <a:t>a </a:t>
            </a:r>
            <a:r>
              <a:rPr dirty="0" sz="2600" spc="-15">
                <a:latin typeface="Calibri"/>
                <a:cs typeface="Calibri"/>
              </a:rPr>
              <a:t>bachelor’s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5">
                <a:latin typeface="Calibri"/>
                <a:cs typeface="Calibri"/>
              </a:rPr>
              <a:t>degree</a:t>
            </a:r>
            <a:r>
              <a:rPr dirty="0" sz="2600" spc="-10">
                <a:latin typeface="Calibri"/>
                <a:cs typeface="Calibri"/>
              </a:rPr>
              <a:t> </a:t>
            </a:r>
            <a:r>
              <a:rPr dirty="0" sz="2600" spc="-20">
                <a:latin typeface="Calibri"/>
                <a:cs typeface="Calibri"/>
              </a:rPr>
              <a:t>focuses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20">
                <a:latin typeface="Calibri"/>
                <a:cs typeface="Calibri"/>
              </a:rPr>
              <a:t>more</a:t>
            </a:r>
            <a:r>
              <a:rPr dirty="0" sz="2600" spc="-10">
                <a:latin typeface="Calibri"/>
                <a:cs typeface="Calibri"/>
              </a:rPr>
              <a:t> on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5">
                <a:latin typeface="Calibri"/>
                <a:cs typeface="Calibri"/>
              </a:rPr>
              <a:t>theoretical </a:t>
            </a:r>
            <a:r>
              <a:rPr dirty="0" sz="2600" spc="-10">
                <a:latin typeface="Calibri"/>
                <a:cs typeface="Calibri"/>
              </a:rPr>
              <a:t> academic </a:t>
            </a:r>
            <a:r>
              <a:rPr dirty="0" sz="2600" spc="-15">
                <a:latin typeface="Calibri"/>
                <a:cs typeface="Calibri"/>
              </a:rPr>
              <a:t>knowledge.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950">
              <a:latin typeface="Calibri"/>
              <a:cs typeface="Calibri"/>
            </a:endParaRPr>
          </a:p>
          <a:p>
            <a:pPr marL="12700">
              <a:lnSpc>
                <a:spcPts val="2960"/>
              </a:lnSpc>
            </a:pPr>
            <a:r>
              <a:rPr dirty="0" sz="2600" spc="-10" b="1">
                <a:latin typeface="Calibri"/>
                <a:cs typeface="Calibri"/>
              </a:rPr>
              <a:t>Diploma:</a:t>
            </a:r>
            <a:endParaRPr sz="2600">
              <a:latin typeface="Calibri"/>
              <a:cs typeface="Calibri"/>
            </a:endParaRPr>
          </a:p>
          <a:p>
            <a:pPr marL="12700" marR="340995">
              <a:lnSpc>
                <a:spcPts val="2800"/>
              </a:lnSpc>
              <a:spcBef>
                <a:spcPts val="200"/>
              </a:spcBef>
            </a:pPr>
            <a:r>
              <a:rPr dirty="0" sz="2600" spc="-10">
                <a:latin typeface="Calibri"/>
                <a:cs typeface="Calibri"/>
              </a:rPr>
              <a:t>A diploma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5">
                <a:latin typeface="Calibri"/>
                <a:cs typeface="Calibri"/>
              </a:rPr>
              <a:t>degree</a:t>
            </a:r>
            <a:r>
              <a:rPr dirty="0" sz="2600" spc="-10">
                <a:latin typeface="Calibri"/>
                <a:cs typeface="Calibri"/>
              </a:rPr>
              <a:t> is</a:t>
            </a:r>
            <a:r>
              <a:rPr dirty="0" sz="2600" spc="-5">
                <a:latin typeface="Calibri"/>
                <a:cs typeface="Calibri"/>
              </a:rPr>
              <a:t> an</a:t>
            </a:r>
            <a:r>
              <a:rPr dirty="0" sz="2600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academic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5">
                <a:latin typeface="Calibri"/>
                <a:cs typeface="Calibri"/>
              </a:rPr>
              <a:t>degree</a:t>
            </a:r>
            <a:r>
              <a:rPr dirty="0" sz="2600" spc="-10">
                <a:latin typeface="Calibri"/>
                <a:cs typeface="Calibri"/>
              </a:rPr>
              <a:t> </a:t>
            </a:r>
            <a:r>
              <a:rPr dirty="0" sz="2600" spc="-20">
                <a:latin typeface="Calibri"/>
                <a:cs typeface="Calibri"/>
              </a:rPr>
              <a:t>awarded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5">
                <a:latin typeface="Calibri"/>
                <a:cs typeface="Calibri"/>
              </a:rPr>
              <a:t>by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5">
                <a:latin typeface="Calibri"/>
                <a:cs typeface="Calibri"/>
              </a:rPr>
              <a:t>institute/polytechnic </a:t>
            </a:r>
            <a:r>
              <a:rPr dirty="0" sz="2600" spc="-10">
                <a:latin typeface="Calibri"/>
                <a:cs typeface="Calibri"/>
              </a:rPr>
              <a:t> </a:t>
            </a:r>
            <a:r>
              <a:rPr dirty="0" sz="2600" spc="-15">
                <a:latin typeface="Calibri"/>
                <a:cs typeface="Calibri"/>
              </a:rPr>
              <a:t>institute.</a:t>
            </a:r>
            <a:r>
              <a:rPr dirty="0" sz="2600" spc="-10">
                <a:latin typeface="Calibri"/>
                <a:cs typeface="Calibri"/>
              </a:rPr>
              <a:t> It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30">
                <a:latin typeface="Calibri"/>
                <a:cs typeface="Calibri"/>
              </a:rPr>
              <a:t>takes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1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20">
                <a:latin typeface="Calibri"/>
                <a:cs typeface="Calibri"/>
              </a:rPr>
              <a:t>to</a:t>
            </a:r>
            <a:r>
              <a:rPr dirty="0" sz="2600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2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25">
                <a:latin typeface="Calibri"/>
                <a:cs typeface="Calibri"/>
              </a:rPr>
              <a:t>years</a:t>
            </a:r>
            <a:r>
              <a:rPr dirty="0" sz="2600">
                <a:latin typeface="Calibri"/>
                <a:cs typeface="Calibri"/>
              </a:rPr>
              <a:t> </a:t>
            </a:r>
            <a:r>
              <a:rPr dirty="0" sz="2600" spc="-20">
                <a:latin typeface="Calibri"/>
                <a:cs typeface="Calibri"/>
              </a:rPr>
              <a:t>to</a:t>
            </a:r>
            <a:r>
              <a:rPr dirty="0" sz="2600">
                <a:latin typeface="Calibri"/>
                <a:cs typeface="Calibri"/>
              </a:rPr>
              <a:t> </a:t>
            </a:r>
            <a:r>
              <a:rPr dirty="0" sz="2600" spc="-20">
                <a:latin typeface="Calibri"/>
                <a:cs typeface="Calibri"/>
              </a:rPr>
              <a:t>complete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45">
                <a:latin typeface="Calibri"/>
                <a:cs typeface="Calibri"/>
              </a:rPr>
              <a:t>study.</a:t>
            </a:r>
            <a:r>
              <a:rPr dirty="0" sz="2600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A diploma</a:t>
            </a:r>
            <a:r>
              <a:rPr dirty="0" sz="2600">
                <a:latin typeface="Calibri"/>
                <a:cs typeface="Calibri"/>
              </a:rPr>
              <a:t> </a:t>
            </a:r>
            <a:r>
              <a:rPr dirty="0" sz="2600" spc="-15">
                <a:latin typeface="Calibri"/>
                <a:cs typeface="Calibri"/>
              </a:rPr>
              <a:t>degree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20">
                <a:latin typeface="Calibri"/>
                <a:cs typeface="Calibri"/>
              </a:rPr>
              <a:t>focuses</a:t>
            </a:r>
            <a:r>
              <a:rPr dirty="0" sz="2600">
                <a:latin typeface="Calibri"/>
                <a:cs typeface="Calibri"/>
              </a:rPr>
              <a:t> </a:t>
            </a:r>
            <a:r>
              <a:rPr dirty="0" sz="2600" spc="-15">
                <a:latin typeface="Calibri"/>
                <a:cs typeface="Calibri"/>
              </a:rPr>
              <a:t>on </a:t>
            </a:r>
            <a:r>
              <a:rPr dirty="0" sz="2600" spc="-570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making</a:t>
            </a:r>
            <a:r>
              <a:rPr dirty="0" sz="2600" spc="-15">
                <a:latin typeface="Calibri"/>
                <a:cs typeface="Calibri"/>
              </a:rPr>
              <a:t> students</a:t>
            </a:r>
            <a:r>
              <a:rPr dirty="0" sz="2600" spc="-10">
                <a:latin typeface="Calibri"/>
                <a:cs typeface="Calibri"/>
              </a:rPr>
              <a:t> </a:t>
            </a:r>
            <a:r>
              <a:rPr dirty="0" sz="2600" spc="-20">
                <a:latin typeface="Calibri"/>
                <a:cs typeface="Calibri"/>
              </a:rPr>
              <a:t>ready</a:t>
            </a:r>
            <a:r>
              <a:rPr dirty="0" sz="2600" spc="-10">
                <a:latin typeface="Calibri"/>
                <a:cs typeface="Calibri"/>
              </a:rPr>
              <a:t> </a:t>
            </a:r>
            <a:r>
              <a:rPr dirty="0" sz="2600" spc="-25">
                <a:latin typeface="Calibri"/>
                <a:cs typeface="Calibri"/>
              </a:rPr>
              <a:t>for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the job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30">
                <a:latin typeface="Calibri"/>
                <a:cs typeface="Calibri"/>
              </a:rPr>
              <a:t>industry.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950">
              <a:latin typeface="Calibri"/>
              <a:cs typeface="Calibri"/>
            </a:endParaRPr>
          </a:p>
          <a:p>
            <a:pPr marL="12700">
              <a:lnSpc>
                <a:spcPts val="2960"/>
              </a:lnSpc>
            </a:pPr>
            <a:r>
              <a:rPr dirty="0" sz="2600" spc="-20" b="1">
                <a:solidFill>
                  <a:srgbClr val="FF0000"/>
                </a:solidFill>
                <a:latin typeface="Calibri"/>
                <a:cs typeface="Calibri"/>
              </a:rPr>
              <a:t>For</a:t>
            </a:r>
            <a:r>
              <a:rPr dirty="0" sz="2600" spc="-4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600" spc="-20" b="1">
                <a:solidFill>
                  <a:srgbClr val="FF0000"/>
                </a:solidFill>
                <a:latin typeface="Calibri"/>
                <a:cs typeface="Calibri"/>
              </a:rPr>
              <a:t>example,</a:t>
            </a:r>
            <a:endParaRPr sz="2600">
              <a:latin typeface="Calibri"/>
              <a:cs typeface="Calibri"/>
            </a:endParaRPr>
          </a:p>
          <a:p>
            <a:pPr marL="12700" marR="52705">
              <a:lnSpc>
                <a:spcPts val="2800"/>
              </a:lnSpc>
              <a:spcBef>
                <a:spcPts val="200"/>
              </a:spcBef>
            </a:pPr>
            <a:r>
              <a:rPr dirty="0" sz="2600" spc="-10" b="1">
                <a:solidFill>
                  <a:srgbClr val="FF0000"/>
                </a:solidFill>
                <a:latin typeface="Calibri"/>
                <a:cs typeface="Calibri"/>
              </a:rPr>
              <a:t>BSc in</a:t>
            </a:r>
            <a:r>
              <a:rPr dirty="0" sz="2600" spc="-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600" spc="-10" b="1">
                <a:solidFill>
                  <a:srgbClr val="FF0000"/>
                </a:solidFill>
                <a:latin typeface="Calibri"/>
                <a:cs typeface="Calibri"/>
              </a:rPr>
              <a:t>CSE</a:t>
            </a:r>
            <a:r>
              <a:rPr dirty="0" sz="2600" spc="-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600" spc="-10" b="1">
                <a:solidFill>
                  <a:srgbClr val="FF0000"/>
                </a:solidFill>
                <a:latin typeface="Calibri"/>
                <a:cs typeface="Calibri"/>
              </a:rPr>
              <a:t>will</a:t>
            </a:r>
            <a:r>
              <a:rPr dirty="0" sz="260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600" spc="-15" b="1">
                <a:solidFill>
                  <a:srgbClr val="FF0000"/>
                </a:solidFill>
                <a:latin typeface="Calibri"/>
                <a:cs typeface="Calibri"/>
              </a:rPr>
              <a:t>teach</a:t>
            </a:r>
            <a:r>
              <a:rPr dirty="0" sz="260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600" spc="-10" b="1">
                <a:solidFill>
                  <a:srgbClr val="FF0000"/>
                </a:solidFill>
                <a:latin typeface="Calibri"/>
                <a:cs typeface="Calibri"/>
              </a:rPr>
              <a:t>all the</a:t>
            </a:r>
            <a:r>
              <a:rPr dirty="0" sz="2600" spc="-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600" spc="-10" b="1">
                <a:solidFill>
                  <a:srgbClr val="FF0000"/>
                </a:solidFill>
                <a:latin typeface="Calibri"/>
                <a:cs typeface="Calibri"/>
              </a:rPr>
              <a:t>building </a:t>
            </a:r>
            <a:r>
              <a:rPr dirty="0" sz="2600" spc="-15" b="1">
                <a:solidFill>
                  <a:srgbClr val="FF0000"/>
                </a:solidFill>
                <a:latin typeface="Calibri"/>
                <a:cs typeface="Calibri"/>
              </a:rPr>
              <a:t>blocks</a:t>
            </a:r>
            <a:r>
              <a:rPr dirty="0" sz="2600" spc="-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600" spc="-10" b="1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dirty="0" sz="2600" spc="-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600" spc="-15" b="1">
                <a:solidFill>
                  <a:srgbClr val="FF0000"/>
                </a:solidFill>
                <a:latin typeface="Calibri"/>
                <a:cs typeface="Calibri"/>
              </a:rPr>
              <a:t>computer</a:t>
            </a:r>
            <a:r>
              <a:rPr dirty="0" sz="2600" spc="-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600" spc="-10" b="1">
                <a:solidFill>
                  <a:srgbClr val="FF0000"/>
                </a:solidFill>
                <a:latin typeface="Calibri"/>
                <a:cs typeface="Calibri"/>
              </a:rPr>
              <a:t>science</a:t>
            </a:r>
            <a:r>
              <a:rPr dirty="0" sz="2600" spc="-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600" spc="-10" b="1">
                <a:solidFill>
                  <a:srgbClr val="FF0000"/>
                </a:solidFill>
                <a:latin typeface="Calibri"/>
                <a:cs typeface="Calibri"/>
              </a:rPr>
              <a:t>and </a:t>
            </a:r>
            <a:r>
              <a:rPr dirty="0" sz="2600" spc="-20" b="1">
                <a:solidFill>
                  <a:srgbClr val="FF0000"/>
                </a:solidFill>
                <a:latin typeface="Calibri"/>
                <a:cs typeface="Calibri"/>
              </a:rPr>
              <a:t>computer </a:t>
            </a:r>
            <a:r>
              <a:rPr dirty="0" sz="2600" spc="-57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600" spc="-10" b="1">
                <a:solidFill>
                  <a:srgbClr val="FF0000"/>
                </a:solidFill>
                <a:latin typeface="Calibri"/>
                <a:cs typeface="Calibri"/>
              </a:rPr>
              <a:t>engineering</a:t>
            </a:r>
            <a:r>
              <a:rPr dirty="0" sz="2600" spc="-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600" spc="-10" b="1">
                <a:solidFill>
                  <a:srgbClr val="FF0000"/>
                </a:solidFill>
                <a:latin typeface="Calibri"/>
                <a:cs typeface="Calibri"/>
              </a:rPr>
              <a:t>so </a:t>
            </a:r>
            <a:r>
              <a:rPr dirty="0" sz="2600" spc="-15" b="1">
                <a:solidFill>
                  <a:srgbClr val="FF0000"/>
                </a:solidFill>
                <a:latin typeface="Calibri"/>
                <a:cs typeface="Calibri"/>
              </a:rPr>
              <a:t>that</a:t>
            </a:r>
            <a:r>
              <a:rPr dirty="0" sz="2600" spc="-1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600" spc="-25" b="1">
                <a:solidFill>
                  <a:srgbClr val="FF0000"/>
                </a:solidFill>
                <a:latin typeface="Calibri"/>
                <a:cs typeface="Calibri"/>
              </a:rPr>
              <a:t>any</a:t>
            </a:r>
            <a:r>
              <a:rPr dirty="0" sz="2600" spc="-1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600" spc="-20" b="1">
                <a:solidFill>
                  <a:srgbClr val="FF0000"/>
                </a:solidFill>
                <a:latin typeface="Calibri"/>
                <a:cs typeface="Calibri"/>
              </a:rPr>
              <a:t>software/hardware</a:t>
            </a:r>
            <a:r>
              <a:rPr dirty="0" sz="2600" spc="-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600" spc="-15" b="1">
                <a:solidFill>
                  <a:srgbClr val="FF0000"/>
                </a:solidFill>
                <a:latin typeface="Calibri"/>
                <a:cs typeface="Calibri"/>
              </a:rPr>
              <a:t>can</a:t>
            </a:r>
            <a:r>
              <a:rPr dirty="0" sz="2600" spc="-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600" spc="-10" b="1">
                <a:solidFill>
                  <a:srgbClr val="FF0000"/>
                </a:solidFill>
                <a:latin typeface="Calibri"/>
                <a:cs typeface="Calibri"/>
              </a:rPr>
              <a:t>be built </a:t>
            </a:r>
            <a:r>
              <a:rPr dirty="0" sz="2600" spc="-20" b="1">
                <a:solidFill>
                  <a:srgbClr val="FF0000"/>
                </a:solidFill>
                <a:latin typeface="Calibri"/>
                <a:cs typeface="Calibri"/>
              </a:rPr>
              <a:t>from</a:t>
            </a:r>
            <a:r>
              <a:rPr dirty="0" sz="2600" spc="-1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600" spc="-25" b="1">
                <a:solidFill>
                  <a:srgbClr val="FF0000"/>
                </a:solidFill>
                <a:latin typeface="Calibri"/>
                <a:cs typeface="Calibri"/>
              </a:rPr>
              <a:t>scratch.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250">
              <a:latin typeface="Calibri"/>
              <a:cs typeface="Calibri"/>
            </a:endParaRPr>
          </a:p>
          <a:p>
            <a:pPr marL="12700" marR="5080">
              <a:lnSpc>
                <a:spcPts val="2800"/>
              </a:lnSpc>
            </a:pPr>
            <a:r>
              <a:rPr dirty="0" sz="2600" spc="-10" b="1">
                <a:solidFill>
                  <a:srgbClr val="FF0000"/>
                </a:solidFill>
                <a:latin typeface="Calibri"/>
                <a:cs typeface="Calibri"/>
              </a:rPr>
              <a:t>Diploma</a:t>
            </a:r>
            <a:r>
              <a:rPr dirty="0" sz="2600" spc="-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600" spc="-10" b="1">
                <a:solidFill>
                  <a:srgbClr val="FF0000"/>
                </a:solidFill>
                <a:latin typeface="Calibri"/>
                <a:cs typeface="Calibri"/>
              </a:rPr>
              <a:t>in CSE</a:t>
            </a:r>
            <a:r>
              <a:rPr dirty="0" sz="2600" spc="-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600" spc="-10" b="1">
                <a:solidFill>
                  <a:srgbClr val="FF0000"/>
                </a:solidFill>
                <a:latin typeface="Calibri"/>
                <a:cs typeface="Calibri"/>
              </a:rPr>
              <a:t>will</a:t>
            </a:r>
            <a:r>
              <a:rPr dirty="0" sz="2600" spc="-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600" spc="-15" b="1">
                <a:solidFill>
                  <a:srgbClr val="FF0000"/>
                </a:solidFill>
                <a:latin typeface="Calibri"/>
                <a:cs typeface="Calibri"/>
              </a:rPr>
              <a:t>teach</a:t>
            </a:r>
            <a:r>
              <a:rPr dirty="0" sz="2600" spc="-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600" spc="-15" b="1">
                <a:solidFill>
                  <a:srgbClr val="FF0000"/>
                </a:solidFill>
                <a:latin typeface="Calibri"/>
                <a:cs typeface="Calibri"/>
              </a:rPr>
              <a:t>web</a:t>
            </a:r>
            <a:r>
              <a:rPr dirty="0" sz="2600" spc="-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600" spc="-15" b="1">
                <a:solidFill>
                  <a:srgbClr val="FF0000"/>
                </a:solidFill>
                <a:latin typeface="Calibri"/>
                <a:cs typeface="Calibri"/>
              </a:rPr>
              <a:t>development,</a:t>
            </a:r>
            <a:r>
              <a:rPr dirty="0" sz="2600" spc="-10" b="1">
                <a:solidFill>
                  <a:srgbClr val="FF0000"/>
                </a:solidFill>
                <a:latin typeface="Calibri"/>
                <a:cs typeface="Calibri"/>
              </a:rPr>
              <a:t> mobile</a:t>
            </a:r>
            <a:r>
              <a:rPr dirty="0" sz="2600" spc="-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600" spc="-15" b="1">
                <a:solidFill>
                  <a:srgbClr val="FF0000"/>
                </a:solidFill>
                <a:latin typeface="Calibri"/>
                <a:cs typeface="Calibri"/>
              </a:rPr>
              <a:t>application</a:t>
            </a:r>
            <a:r>
              <a:rPr dirty="0" sz="2600" spc="-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600" spc="-15" b="1">
                <a:solidFill>
                  <a:srgbClr val="FF0000"/>
                </a:solidFill>
                <a:latin typeface="Calibri"/>
                <a:cs typeface="Calibri"/>
              </a:rPr>
              <a:t>development, </a:t>
            </a:r>
            <a:r>
              <a:rPr dirty="0" sz="2600" spc="-57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600" spc="-20" b="1">
                <a:solidFill>
                  <a:srgbClr val="FF0000"/>
                </a:solidFill>
                <a:latin typeface="Calibri"/>
                <a:cs typeface="Calibri"/>
              </a:rPr>
              <a:t>graphic</a:t>
            </a:r>
            <a:r>
              <a:rPr dirty="0" sz="2600" spc="-1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600" spc="-10" b="1">
                <a:solidFill>
                  <a:srgbClr val="FF0000"/>
                </a:solidFill>
                <a:latin typeface="Calibri"/>
                <a:cs typeface="Calibri"/>
              </a:rPr>
              <a:t>design, </a:t>
            </a:r>
            <a:r>
              <a:rPr dirty="0" sz="2600" spc="-20" b="1">
                <a:solidFill>
                  <a:srgbClr val="FF0000"/>
                </a:solidFill>
                <a:latin typeface="Calibri"/>
                <a:cs typeface="Calibri"/>
              </a:rPr>
              <a:t>game</a:t>
            </a:r>
            <a:r>
              <a:rPr dirty="0" sz="2600" spc="-1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600" spc="-15" b="1">
                <a:solidFill>
                  <a:srgbClr val="FF0000"/>
                </a:solidFill>
                <a:latin typeface="Calibri"/>
                <a:cs typeface="Calibri"/>
              </a:rPr>
              <a:t>development</a:t>
            </a:r>
            <a:r>
              <a:rPr dirty="0" sz="2600" spc="-1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600" spc="-25" b="1">
                <a:solidFill>
                  <a:srgbClr val="FF0000"/>
                </a:solidFill>
                <a:latin typeface="Calibri"/>
                <a:cs typeface="Calibri"/>
              </a:rPr>
              <a:t>etc.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07152" y="131558"/>
            <a:ext cx="3556000" cy="504190"/>
          </a:xfrm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3100" spc="5"/>
              <a:t>Bachelors</a:t>
            </a:r>
            <a:r>
              <a:rPr dirty="0" sz="3100" spc="-25"/>
              <a:t> </a:t>
            </a:r>
            <a:r>
              <a:rPr dirty="0" sz="3100" spc="10"/>
              <a:t>vs</a:t>
            </a:r>
            <a:r>
              <a:rPr dirty="0" sz="3100" spc="-25"/>
              <a:t> </a:t>
            </a:r>
            <a:r>
              <a:rPr dirty="0" sz="3100" spc="15"/>
              <a:t>Diploma</a:t>
            </a:r>
            <a:endParaRPr sz="3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8349" y="695637"/>
            <a:ext cx="11211560" cy="5801995"/>
          </a:xfrm>
          <a:prstGeom prst="rect">
            <a:avLst/>
          </a:prstGeom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ts val="3155"/>
              </a:lnSpc>
              <a:spcBef>
                <a:spcPts val="140"/>
              </a:spcBef>
            </a:pPr>
            <a:r>
              <a:rPr dirty="0" sz="2750" spc="10" b="1">
                <a:latin typeface="Calibri"/>
                <a:cs typeface="Calibri"/>
              </a:rPr>
              <a:t>Computer</a:t>
            </a:r>
            <a:r>
              <a:rPr dirty="0" sz="2750" spc="-10" b="1">
                <a:latin typeface="Calibri"/>
                <a:cs typeface="Calibri"/>
              </a:rPr>
              <a:t> </a:t>
            </a:r>
            <a:r>
              <a:rPr dirty="0" sz="2750" spc="10" b="1">
                <a:latin typeface="Calibri"/>
                <a:cs typeface="Calibri"/>
              </a:rPr>
              <a:t>Science</a:t>
            </a:r>
            <a:r>
              <a:rPr dirty="0" sz="2750" spc="-10" b="1">
                <a:latin typeface="Calibri"/>
                <a:cs typeface="Calibri"/>
              </a:rPr>
              <a:t> </a:t>
            </a:r>
            <a:r>
              <a:rPr dirty="0" sz="2750" spc="10" b="1">
                <a:latin typeface="Calibri"/>
                <a:cs typeface="Calibri"/>
              </a:rPr>
              <a:t>Discipline:</a:t>
            </a:r>
            <a:endParaRPr sz="2750">
              <a:latin typeface="Calibri"/>
              <a:cs typeface="Calibri"/>
            </a:endParaRPr>
          </a:p>
          <a:p>
            <a:pPr marL="12700" marR="54610">
              <a:lnSpc>
                <a:spcPts val="3010"/>
              </a:lnSpc>
              <a:spcBef>
                <a:spcPts val="195"/>
              </a:spcBef>
            </a:pPr>
            <a:r>
              <a:rPr dirty="0" sz="2750" spc="10">
                <a:latin typeface="Calibri"/>
                <a:cs typeface="Calibri"/>
              </a:rPr>
              <a:t>Computer science </a:t>
            </a:r>
            <a:r>
              <a:rPr dirty="0" sz="2750" spc="5">
                <a:latin typeface="Calibri"/>
                <a:cs typeface="Calibri"/>
              </a:rPr>
              <a:t>is</a:t>
            </a:r>
            <a:r>
              <a:rPr dirty="0" sz="2750" spc="10">
                <a:latin typeface="Calibri"/>
                <a:cs typeface="Calibri"/>
              </a:rPr>
              <a:t> </a:t>
            </a:r>
            <a:r>
              <a:rPr dirty="0" sz="2750" spc="15">
                <a:latin typeface="Calibri"/>
                <a:cs typeface="Calibri"/>
              </a:rPr>
              <a:t>a</a:t>
            </a:r>
            <a:r>
              <a:rPr dirty="0" sz="2750" spc="10">
                <a:latin typeface="Calibri"/>
                <a:cs typeface="Calibri"/>
              </a:rPr>
              <a:t> discipline </a:t>
            </a:r>
            <a:r>
              <a:rPr dirty="0" sz="2750" spc="5">
                <a:latin typeface="Calibri"/>
                <a:cs typeface="Calibri"/>
              </a:rPr>
              <a:t>that is</a:t>
            </a:r>
            <a:r>
              <a:rPr dirty="0" sz="2750" spc="10">
                <a:latin typeface="Calibri"/>
                <a:cs typeface="Calibri"/>
              </a:rPr>
              <a:t> the</a:t>
            </a:r>
            <a:r>
              <a:rPr dirty="0" sz="2750" spc="5">
                <a:latin typeface="Calibri"/>
                <a:cs typeface="Calibri"/>
              </a:rPr>
              <a:t> </a:t>
            </a:r>
            <a:r>
              <a:rPr dirty="0" sz="2750">
                <a:latin typeface="Calibri"/>
                <a:cs typeface="Calibri"/>
              </a:rPr>
              <a:t>study</a:t>
            </a:r>
            <a:r>
              <a:rPr dirty="0" sz="2750" spc="5">
                <a:latin typeface="Calibri"/>
                <a:cs typeface="Calibri"/>
              </a:rPr>
              <a:t> </a:t>
            </a:r>
            <a:r>
              <a:rPr dirty="0" sz="2750" spc="10">
                <a:latin typeface="Calibri"/>
                <a:cs typeface="Calibri"/>
              </a:rPr>
              <a:t>of</a:t>
            </a:r>
            <a:r>
              <a:rPr dirty="0" sz="2750" spc="15">
                <a:latin typeface="Calibri"/>
                <a:cs typeface="Calibri"/>
              </a:rPr>
              <a:t> </a:t>
            </a:r>
            <a:r>
              <a:rPr dirty="0" sz="2750" spc="10">
                <a:latin typeface="Calibri"/>
                <a:cs typeface="Calibri"/>
              </a:rPr>
              <a:t>algorithmic </a:t>
            </a:r>
            <a:r>
              <a:rPr dirty="0" sz="2750" spc="5">
                <a:latin typeface="Calibri"/>
                <a:cs typeface="Calibri"/>
              </a:rPr>
              <a:t>processes</a:t>
            </a:r>
            <a:r>
              <a:rPr dirty="0" sz="2750" spc="10">
                <a:latin typeface="Calibri"/>
                <a:cs typeface="Calibri"/>
              </a:rPr>
              <a:t> </a:t>
            </a:r>
            <a:r>
              <a:rPr dirty="0" sz="2750" spc="20">
                <a:latin typeface="Calibri"/>
                <a:cs typeface="Calibri"/>
              </a:rPr>
              <a:t>and </a:t>
            </a:r>
            <a:r>
              <a:rPr dirty="0" sz="2750" spc="-610">
                <a:latin typeface="Calibri"/>
                <a:cs typeface="Calibri"/>
              </a:rPr>
              <a:t> </a:t>
            </a:r>
            <a:r>
              <a:rPr dirty="0" sz="2750" spc="5">
                <a:latin typeface="Calibri"/>
                <a:cs typeface="Calibri"/>
              </a:rPr>
              <a:t>computational</a:t>
            </a:r>
            <a:r>
              <a:rPr dirty="0" sz="2750" spc="-5">
                <a:latin typeface="Calibri"/>
                <a:cs typeface="Calibri"/>
              </a:rPr>
              <a:t> </a:t>
            </a:r>
            <a:r>
              <a:rPr dirty="0" sz="2750" spc="10">
                <a:latin typeface="Calibri"/>
                <a:cs typeface="Calibri"/>
              </a:rPr>
              <a:t>machines.</a:t>
            </a:r>
            <a:endParaRPr sz="2750">
              <a:latin typeface="Calibri"/>
              <a:cs typeface="Calibri"/>
            </a:endParaRPr>
          </a:p>
          <a:p>
            <a:pPr marL="1353185" marR="1352550" indent="471805">
              <a:lnSpc>
                <a:spcPts val="3110"/>
              </a:lnSpc>
              <a:spcBef>
                <a:spcPts val="5"/>
              </a:spcBef>
            </a:pPr>
            <a:r>
              <a:rPr dirty="0" sz="2850" spc="5">
                <a:latin typeface="Calibri"/>
                <a:cs typeface="Calibri"/>
              </a:rPr>
              <a:t>Algorithmic</a:t>
            </a:r>
            <a:r>
              <a:rPr dirty="0" sz="2850">
                <a:latin typeface="Calibri"/>
                <a:cs typeface="Calibri"/>
              </a:rPr>
              <a:t> Processes </a:t>
            </a:r>
            <a:r>
              <a:rPr dirty="0" sz="2850" spc="10">
                <a:latin typeface="Calibri"/>
                <a:cs typeface="Calibri"/>
              </a:rPr>
              <a:t>= </a:t>
            </a:r>
            <a:r>
              <a:rPr dirty="0" sz="2850">
                <a:latin typeface="Calibri"/>
                <a:cs typeface="Calibri"/>
              </a:rPr>
              <a:t>Programming</a:t>
            </a:r>
            <a:r>
              <a:rPr dirty="0" sz="2850" spc="5">
                <a:latin typeface="Calibri"/>
                <a:cs typeface="Calibri"/>
              </a:rPr>
              <a:t> </a:t>
            </a:r>
            <a:r>
              <a:rPr dirty="0" sz="2850" spc="10">
                <a:latin typeface="Calibri"/>
                <a:cs typeface="Calibri"/>
              </a:rPr>
              <a:t>+ </a:t>
            </a:r>
            <a:r>
              <a:rPr dirty="0" sz="2850" spc="5">
                <a:latin typeface="Calibri"/>
                <a:cs typeface="Calibri"/>
              </a:rPr>
              <a:t>Algorithms </a:t>
            </a:r>
            <a:r>
              <a:rPr dirty="0" sz="2850" spc="10">
                <a:latin typeface="Calibri"/>
                <a:cs typeface="Calibri"/>
              </a:rPr>
              <a:t> </a:t>
            </a:r>
            <a:r>
              <a:rPr dirty="0" sz="2850">
                <a:latin typeface="Calibri"/>
                <a:cs typeface="Calibri"/>
              </a:rPr>
              <a:t>Computational </a:t>
            </a:r>
            <a:r>
              <a:rPr dirty="0" sz="2850" spc="5">
                <a:latin typeface="Calibri"/>
                <a:cs typeface="Calibri"/>
              </a:rPr>
              <a:t>Machines</a:t>
            </a:r>
            <a:r>
              <a:rPr dirty="0" sz="2850">
                <a:latin typeface="Calibri"/>
                <a:cs typeface="Calibri"/>
              </a:rPr>
              <a:t> </a:t>
            </a:r>
            <a:r>
              <a:rPr dirty="0" sz="2850" spc="10">
                <a:latin typeface="Calibri"/>
                <a:cs typeface="Calibri"/>
              </a:rPr>
              <a:t>= </a:t>
            </a:r>
            <a:r>
              <a:rPr dirty="0" sz="2850">
                <a:latin typeface="Calibri"/>
                <a:cs typeface="Calibri"/>
              </a:rPr>
              <a:t>Theoretical</a:t>
            </a:r>
            <a:r>
              <a:rPr dirty="0" sz="2850" spc="5">
                <a:latin typeface="Calibri"/>
                <a:cs typeface="Calibri"/>
              </a:rPr>
              <a:t> Computer Science</a:t>
            </a:r>
            <a:endParaRPr sz="28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50">
              <a:latin typeface="Calibri"/>
              <a:cs typeface="Calibri"/>
            </a:endParaRPr>
          </a:p>
          <a:p>
            <a:pPr algn="just" marL="12700">
              <a:lnSpc>
                <a:spcPts val="3155"/>
              </a:lnSpc>
            </a:pPr>
            <a:r>
              <a:rPr dirty="0" sz="2750" spc="10" b="1">
                <a:latin typeface="Calibri"/>
                <a:cs typeface="Calibri"/>
              </a:rPr>
              <a:t>Computer</a:t>
            </a:r>
            <a:r>
              <a:rPr dirty="0" sz="2750" spc="-10" b="1">
                <a:latin typeface="Calibri"/>
                <a:cs typeface="Calibri"/>
              </a:rPr>
              <a:t> </a:t>
            </a:r>
            <a:r>
              <a:rPr dirty="0" sz="2750" spc="10" b="1">
                <a:latin typeface="Calibri"/>
                <a:cs typeface="Calibri"/>
              </a:rPr>
              <a:t>Engineering</a:t>
            </a:r>
            <a:r>
              <a:rPr dirty="0" sz="2750" spc="-10" b="1">
                <a:latin typeface="Calibri"/>
                <a:cs typeface="Calibri"/>
              </a:rPr>
              <a:t> </a:t>
            </a:r>
            <a:r>
              <a:rPr dirty="0" sz="2750" spc="10" b="1">
                <a:latin typeface="Calibri"/>
                <a:cs typeface="Calibri"/>
              </a:rPr>
              <a:t>Discipline:</a:t>
            </a:r>
            <a:endParaRPr sz="2750">
              <a:latin typeface="Calibri"/>
              <a:cs typeface="Calibri"/>
            </a:endParaRPr>
          </a:p>
          <a:p>
            <a:pPr algn="just" marL="12700" marR="556895">
              <a:lnSpc>
                <a:spcPts val="3010"/>
              </a:lnSpc>
              <a:spcBef>
                <a:spcPts val="200"/>
              </a:spcBef>
            </a:pPr>
            <a:r>
              <a:rPr dirty="0" sz="2750" spc="10">
                <a:latin typeface="Calibri"/>
                <a:cs typeface="Calibri"/>
              </a:rPr>
              <a:t>Computer Engineering </a:t>
            </a:r>
            <a:r>
              <a:rPr dirty="0" sz="2750" spc="5">
                <a:latin typeface="Calibri"/>
                <a:cs typeface="Calibri"/>
              </a:rPr>
              <a:t>is </a:t>
            </a:r>
            <a:r>
              <a:rPr dirty="0" sz="2750" spc="15">
                <a:latin typeface="Calibri"/>
                <a:cs typeface="Calibri"/>
              </a:rPr>
              <a:t>a </a:t>
            </a:r>
            <a:r>
              <a:rPr dirty="0" sz="2750" spc="10">
                <a:latin typeface="Calibri"/>
                <a:cs typeface="Calibri"/>
              </a:rPr>
              <a:t>discipline of engineering </a:t>
            </a:r>
            <a:r>
              <a:rPr dirty="0" sz="2750" spc="5">
                <a:latin typeface="Calibri"/>
                <a:cs typeface="Calibri"/>
              </a:rPr>
              <a:t>that </a:t>
            </a:r>
            <a:r>
              <a:rPr dirty="0" sz="2750" spc="-5">
                <a:latin typeface="Calibri"/>
                <a:cs typeface="Calibri"/>
              </a:rPr>
              <a:t>integrates </a:t>
            </a:r>
            <a:r>
              <a:rPr dirty="0" sz="2750">
                <a:latin typeface="Calibri"/>
                <a:cs typeface="Calibri"/>
              </a:rPr>
              <a:t>several </a:t>
            </a:r>
            <a:r>
              <a:rPr dirty="0" sz="2750" spc="-610">
                <a:latin typeface="Calibri"/>
                <a:cs typeface="Calibri"/>
              </a:rPr>
              <a:t> </a:t>
            </a:r>
            <a:r>
              <a:rPr dirty="0" sz="2750" spc="10">
                <a:latin typeface="Calibri"/>
                <a:cs typeface="Calibri"/>
              </a:rPr>
              <a:t>fields of </a:t>
            </a:r>
            <a:r>
              <a:rPr dirty="0" sz="2750" spc="5">
                <a:latin typeface="Calibri"/>
                <a:cs typeface="Calibri"/>
              </a:rPr>
              <a:t>computer </a:t>
            </a:r>
            <a:r>
              <a:rPr dirty="0" sz="2750" spc="10">
                <a:latin typeface="Calibri"/>
                <a:cs typeface="Calibri"/>
              </a:rPr>
              <a:t>science </a:t>
            </a:r>
            <a:r>
              <a:rPr dirty="0" sz="2750" spc="20">
                <a:latin typeface="Calibri"/>
                <a:cs typeface="Calibri"/>
              </a:rPr>
              <a:t>and </a:t>
            </a:r>
            <a:r>
              <a:rPr dirty="0" sz="2750" spc="5">
                <a:latin typeface="Calibri"/>
                <a:cs typeface="Calibri"/>
              </a:rPr>
              <a:t>electronic </a:t>
            </a:r>
            <a:r>
              <a:rPr dirty="0" sz="2750" spc="10">
                <a:latin typeface="Calibri"/>
                <a:cs typeface="Calibri"/>
              </a:rPr>
              <a:t>engineering </a:t>
            </a:r>
            <a:r>
              <a:rPr dirty="0" sz="2750">
                <a:latin typeface="Calibri"/>
                <a:cs typeface="Calibri"/>
              </a:rPr>
              <a:t>required to </a:t>
            </a:r>
            <a:r>
              <a:rPr dirty="0" sz="2750" spc="5">
                <a:latin typeface="Calibri"/>
                <a:cs typeface="Calibri"/>
              </a:rPr>
              <a:t>develop </a:t>
            </a:r>
            <a:r>
              <a:rPr dirty="0" sz="2750" spc="-610">
                <a:latin typeface="Calibri"/>
                <a:cs typeface="Calibri"/>
              </a:rPr>
              <a:t> </a:t>
            </a:r>
            <a:r>
              <a:rPr dirty="0" sz="2750" spc="5">
                <a:latin typeface="Calibri"/>
                <a:cs typeface="Calibri"/>
              </a:rPr>
              <a:t>computer</a:t>
            </a:r>
            <a:r>
              <a:rPr dirty="0" sz="2750">
                <a:latin typeface="Calibri"/>
                <a:cs typeface="Calibri"/>
              </a:rPr>
              <a:t> hardware</a:t>
            </a:r>
            <a:r>
              <a:rPr dirty="0" sz="2750" spc="5">
                <a:latin typeface="Calibri"/>
                <a:cs typeface="Calibri"/>
              </a:rPr>
              <a:t> </a:t>
            </a:r>
            <a:r>
              <a:rPr dirty="0" sz="2750" spc="20">
                <a:latin typeface="Calibri"/>
                <a:cs typeface="Calibri"/>
              </a:rPr>
              <a:t>and</a:t>
            </a:r>
            <a:r>
              <a:rPr dirty="0" sz="2750" spc="5">
                <a:latin typeface="Calibri"/>
                <a:cs typeface="Calibri"/>
              </a:rPr>
              <a:t> software.</a:t>
            </a:r>
            <a:endParaRPr sz="27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100">
              <a:latin typeface="Calibri"/>
              <a:cs typeface="Calibri"/>
            </a:endParaRPr>
          </a:p>
          <a:p>
            <a:pPr marL="12700">
              <a:lnSpc>
                <a:spcPts val="3130"/>
              </a:lnSpc>
            </a:pPr>
            <a:r>
              <a:rPr dirty="0" sz="2750" spc="-15" b="1">
                <a:latin typeface="Calibri"/>
                <a:cs typeface="Calibri"/>
              </a:rPr>
              <a:t>Software </a:t>
            </a:r>
            <a:r>
              <a:rPr dirty="0" sz="2750" spc="-10" b="1">
                <a:latin typeface="Calibri"/>
                <a:cs typeface="Calibri"/>
              </a:rPr>
              <a:t>Engineering</a:t>
            </a:r>
            <a:r>
              <a:rPr dirty="0" sz="2750" spc="-15" b="1">
                <a:latin typeface="Calibri"/>
                <a:cs typeface="Calibri"/>
              </a:rPr>
              <a:t> </a:t>
            </a:r>
            <a:r>
              <a:rPr dirty="0" sz="2750" spc="-10" b="1">
                <a:latin typeface="Calibri"/>
                <a:cs typeface="Calibri"/>
              </a:rPr>
              <a:t>Discipline:</a:t>
            </a:r>
            <a:endParaRPr sz="2750">
              <a:latin typeface="Calibri"/>
              <a:cs typeface="Calibri"/>
            </a:endParaRPr>
          </a:p>
          <a:p>
            <a:pPr marL="12700" marR="5080">
              <a:lnSpc>
                <a:spcPts val="2960"/>
              </a:lnSpc>
              <a:spcBef>
                <a:spcPts val="215"/>
              </a:spcBef>
            </a:pPr>
            <a:r>
              <a:rPr dirty="0" sz="2750" spc="-15">
                <a:latin typeface="Calibri"/>
                <a:cs typeface="Calibri"/>
              </a:rPr>
              <a:t>Software</a:t>
            </a:r>
            <a:r>
              <a:rPr dirty="0" sz="2750" spc="-5">
                <a:latin typeface="Calibri"/>
                <a:cs typeface="Calibri"/>
              </a:rPr>
              <a:t> </a:t>
            </a:r>
            <a:r>
              <a:rPr dirty="0" sz="2750" spc="-10">
                <a:latin typeface="Calibri"/>
                <a:cs typeface="Calibri"/>
              </a:rPr>
              <a:t>Engineering</a:t>
            </a:r>
            <a:r>
              <a:rPr dirty="0" sz="2750">
                <a:latin typeface="Calibri"/>
                <a:cs typeface="Calibri"/>
              </a:rPr>
              <a:t> </a:t>
            </a:r>
            <a:r>
              <a:rPr dirty="0" sz="2750" spc="-5">
                <a:latin typeface="Calibri"/>
                <a:cs typeface="Calibri"/>
              </a:rPr>
              <a:t>is</a:t>
            </a:r>
            <a:r>
              <a:rPr dirty="0" sz="2750">
                <a:latin typeface="Calibri"/>
                <a:cs typeface="Calibri"/>
              </a:rPr>
              <a:t> </a:t>
            </a:r>
            <a:r>
              <a:rPr dirty="0" sz="2750" spc="-5">
                <a:latin typeface="Calibri"/>
                <a:cs typeface="Calibri"/>
              </a:rPr>
              <a:t>a</a:t>
            </a:r>
            <a:r>
              <a:rPr dirty="0" sz="2750">
                <a:latin typeface="Calibri"/>
                <a:cs typeface="Calibri"/>
              </a:rPr>
              <a:t> </a:t>
            </a:r>
            <a:r>
              <a:rPr dirty="0" sz="2750" spc="-10">
                <a:latin typeface="Calibri"/>
                <a:cs typeface="Calibri"/>
              </a:rPr>
              <a:t>discipline</a:t>
            </a:r>
            <a:r>
              <a:rPr dirty="0" sz="2750">
                <a:latin typeface="Calibri"/>
                <a:cs typeface="Calibri"/>
              </a:rPr>
              <a:t> </a:t>
            </a:r>
            <a:r>
              <a:rPr dirty="0" sz="2750" spc="-15">
                <a:latin typeface="Calibri"/>
                <a:cs typeface="Calibri"/>
              </a:rPr>
              <a:t>that</a:t>
            </a:r>
            <a:r>
              <a:rPr dirty="0" sz="2750" spc="-5">
                <a:latin typeface="Calibri"/>
                <a:cs typeface="Calibri"/>
              </a:rPr>
              <a:t> </a:t>
            </a:r>
            <a:r>
              <a:rPr dirty="0" sz="2750" spc="-15">
                <a:latin typeface="Calibri"/>
                <a:cs typeface="Calibri"/>
              </a:rPr>
              <a:t>focuses</a:t>
            </a:r>
            <a:r>
              <a:rPr dirty="0" sz="2750">
                <a:latin typeface="Calibri"/>
                <a:cs typeface="Calibri"/>
              </a:rPr>
              <a:t> </a:t>
            </a:r>
            <a:r>
              <a:rPr dirty="0" sz="2750" spc="-10">
                <a:latin typeface="Calibri"/>
                <a:cs typeface="Calibri"/>
              </a:rPr>
              <a:t>on</a:t>
            </a:r>
            <a:r>
              <a:rPr dirty="0" sz="2750">
                <a:latin typeface="Calibri"/>
                <a:cs typeface="Calibri"/>
              </a:rPr>
              <a:t> </a:t>
            </a:r>
            <a:r>
              <a:rPr dirty="0" sz="2750" spc="-5">
                <a:latin typeface="Calibri"/>
                <a:cs typeface="Calibri"/>
              </a:rPr>
              <a:t>an</a:t>
            </a:r>
            <a:r>
              <a:rPr dirty="0" sz="2750">
                <a:latin typeface="Calibri"/>
                <a:cs typeface="Calibri"/>
              </a:rPr>
              <a:t> </a:t>
            </a:r>
            <a:r>
              <a:rPr dirty="0" sz="2750" spc="-10">
                <a:latin typeface="Calibri"/>
                <a:cs typeface="Calibri"/>
              </a:rPr>
              <a:t>engineering</a:t>
            </a:r>
            <a:r>
              <a:rPr dirty="0" sz="2750">
                <a:latin typeface="Calibri"/>
                <a:cs typeface="Calibri"/>
              </a:rPr>
              <a:t> </a:t>
            </a:r>
            <a:r>
              <a:rPr dirty="0" sz="2750" spc="-10">
                <a:latin typeface="Calibri"/>
                <a:cs typeface="Calibri"/>
              </a:rPr>
              <a:t>approach</a:t>
            </a:r>
            <a:r>
              <a:rPr dirty="0" sz="2750" spc="110">
                <a:latin typeface="Calibri"/>
                <a:cs typeface="Calibri"/>
              </a:rPr>
              <a:t> </a:t>
            </a:r>
            <a:r>
              <a:rPr dirty="0" sz="2750" spc="-20">
                <a:latin typeface="Calibri"/>
                <a:cs typeface="Calibri"/>
              </a:rPr>
              <a:t>to </a:t>
            </a:r>
            <a:r>
              <a:rPr dirty="0" sz="2750" spc="-610">
                <a:latin typeface="Calibri"/>
                <a:cs typeface="Calibri"/>
              </a:rPr>
              <a:t> </a:t>
            </a:r>
            <a:r>
              <a:rPr dirty="0" sz="2750" spc="-15">
                <a:latin typeface="Calibri"/>
                <a:cs typeface="Calibri"/>
              </a:rPr>
              <a:t>software</a:t>
            </a:r>
            <a:r>
              <a:rPr dirty="0" sz="2750" spc="-5">
                <a:latin typeface="Calibri"/>
                <a:cs typeface="Calibri"/>
              </a:rPr>
              <a:t> </a:t>
            </a:r>
            <a:r>
              <a:rPr dirty="0" sz="2750" spc="-15">
                <a:latin typeface="Calibri"/>
                <a:cs typeface="Calibri"/>
              </a:rPr>
              <a:t>development.</a:t>
            </a:r>
            <a:r>
              <a:rPr dirty="0" sz="2750" spc="-5">
                <a:latin typeface="Calibri"/>
                <a:cs typeface="Calibri"/>
              </a:rPr>
              <a:t> </a:t>
            </a:r>
            <a:r>
              <a:rPr dirty="0" sz="2750" spc="-10">
                <a:latin typeface="Calibri"/>
                <a:cs typeface="Calibri"/>
              </a:rPr>
              <a:t>It includes</a:t>
            </a:r>
            <a:r>
              <a:rPr dirty="0" sz="2750">
                <a:latin typeface="Calibri"/>
                <a:cs typeface="Calibri"/>
              </a:rPr>
              <a:t> </a:t>
            </a:r>
            <a:r>
              <a:rPr dirty="0" sz="2750" spc="-20">
                <a:latin typeface="Calibri"/>
                <a:cs typeface="Calibri"/>
              </a:rPr>
              <a:t>courses</a:t>
            </a:r>
            <a:r>
              <a:rPr dirty="0" sz="2750" spc="-5">
                <a:latin typeface="Calibri"/>
                <a:cs typeface="Calibri"/>
              </a:rPr>
              <a:t> </a:t>
            </a:r>
            <a:r>
              <a:rPr dirty="0" sz="2750" spc="-25">
                <a:latin typeface="Calibri"/>
                <a:cs typeface="Calibri"/>
              </a:rPr>
              <a:t>like:</a:t>
            </a:r>
            <a:r>
              <a:rPr dirty="0" sz="2750">
                <a:latin typeface="Calibri"/>
                <a:cs typeface="Calibri"/>
              </a:rPr>
              <a:t> </a:t>
            </a:r>
            <a:r>
              <a:rPr dirty="0" sz="2750" spc="-15">
                <a:latin typeface="Calibri"/>
                <a:cs typeface="Calibri"/>
              </a:rPr>
              <a:t>Software</a:t>
            </a:r>
            <a:r>
              <a:rPr dirty="0" sz="2750" spc="-5">
                <a:latin typeface="Calibri"/>
                <a:cs typeface="Calibri"/>
              </a:rPr>
              <a:t> </a:t>
            </a:r>
            <a:r>
              <a:rPr dirty="0" sz="2750" spc="-20">
                <a:latin typeface="Calibri"/>
                <a:cs typeface="Calibri"/>
              </a:rPr>
              <a:t>Requirements </a:t>
            </a:r>
            <a:r>
              <a:rPr dirty="0" sz="2750" spc="-15">
                <a:latin typeface="Calibri"/>
                <a:cs typeface="Calibri"/>
              </a:rPr>
              <a:t> </a:t>
            </a:r>
            <a:r>
              <a:rPr dirty="0" sz="2750" spc="-10">
                <a:latin typeface="Calibri"/>
                <a:cs typeface="Calibri"/>
              </a:rPr>
              <a:t>Analysis,</a:t>
            </a:r>
            <a:r>
              <a:rPr dirty="0" sz="2750" spc="-5">
                <a:latin typeface="Calibri"/>
                <a:cs typeface="Calibri"/>
              </a:rPr>
              <a:t> </a:t>
            </a:r>
            <a:r>
              <a:rPr dirty="0" sz="2750" spc="-15">
                <a:latin typeface="Calibri"/>
                <a:cs typeface="Calibri"/>
              </a:rPr>
              <a:t>Software</a:t>
            </a:r>
            <a:r>
              <a:rPr dirty="0" sz="2750">
                <a:latin typeface="Calibri"/>
                <a:cs typeface="Calibri"/>
              </a:rPr>
              <a:t> </a:t>
            </a:r>
            <a:r>
              <a:rPr dirty="0" sz="2750" spc="-15">
                <a:latin typeface="Calibri"/>
                <a:cs typeface="Calibri"/>
              </a:rPr>
              <a:t>Project</a:t>
            </a:r>
            <a:r>
              <a:rPr dirty="0" sz="2750">
                <a:latin typeface="Calibri"/>
                <a:cs typeface="Calibri"/>
              </a:rPr>
              <a:t> </a:t>
            </a:r>
            <a:r>
              <a:rPr dirty="0" sz="2750" spc="-15">
                <a:latin typeface="Calibri"/>
                <a:cs typeface="Calibri"/>
              </a:rPr>
              <a:t>Management,</a:t>
            </a:r>
            <a:r>
              <a:rPr dirty="0" sz="2750" spc="-5">
                <a:latin typeface="Calibri"/>
                <a:cs typeface="Calibri"/>
              </a:rPr>
              <a:t> </a:t>
            </a:r>
            <a:r>
              <a:rPr dirty="0" sz="2750" spc="-10">
                <a:latin typeface="Calibri"/>
                <a:cs typeface="Calibri"/>
              </a:rPr>
              <a:t>Design</a:t>
            </a:r>
            <a:r>
              <a:rPr dirty="0" sz="2750" spc="-5">
                <a:latin typeface="Calibri"/>
                <a:cs typeface="Calibri"/>
              </a:rPr>
              <a:t> </a:t>
            </a:r>
            <a:r>
              <a:rPr dirty="0" sz="2750" spc="-25">
                <a:latin typeface="Calibri"/>
                <a:cs typeface="Calibri"/>
              </a:rPr>
              <a:t>Patterns,</a:t>
            </a:r>
            <a:r>
              <a:rPr dirty="0" sz="2750">
                <a:latin typeface="Calibri"/>
                <a:cs typeface="Calibri"/>
              </a:rPr>
              <a:t> </a:t>
            </a:r>
            <a:r>
              <a:rPr dirty="0" sz="2750" spc="-15">
                <a:latin typeface="Calibri"/>
                <a:cs typeface="Calibri"/>
              </a:rPr>
              <a:t>Software</a:t>
            </a:r>
            <a:r>
              <a:rPr dirty="0" sz="2750">
                <a:latin typeface="Calibri"/>
                <a:cs typeface="Calibri"/>
              </a:rPr>
              <a:t> </a:t>
            </a:r>
            <a:r>
              <a:rPr dirty="0" sz="2750" spc="-50">
                <a:latin typeface="Calibri"/>
                <a:cs typeface="Calibri"/>
              </a:rPr>
              <a:t>Testing</a:t>
            </a:r>
            <a:r>
              <a:rPr dirty="0" sz="2750" spc="100">
                <a:latin typeface="Calibri"/>
                <a:cs typeface="Calibri"/>
              </a:rPr>
              <a:t> </a:t>
            </a:r>
            <a:r>
              <a:rPr dirty="0" sz="2750" spc="-20">
                <a:latin typeface="Calibri"/>
                <a:cs typeface="Calibri"/>
              </a:rPr>
              <a:t>etc.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9700" y="77783"/>
            <a:ext cx="11276330" cy="504190"/>
          </a:xfrm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3100" spc="10"/>
              <a:t>Computer Science</a:t>
            </a:r>
            <a:r>
              <a:rPr dirty="0" sz="3100" spc="5"/>
              <a:t> </a:t>
            </a:r>
            <a:r>
              <a:rPr dirty="0" sz="3100" spc="10"/>
              <a:t>vs</a:t>
            </a:r>
            <a:r>
              <a:rPr dirty="0" sz="3100" spc="5"/>
              <a:t> </a:t>
            </a:r>
            <a:r>
              <a:rPr dirty="0" sz="3100" spc="10"/>
              <a:t>Computer Engineering vs</a:t>
            </a:r>
            <a:r>
              <a:rPr dirty="0" sz="3100" spc="5"/>
              <a:t> Software</a:t>
            </a:r>
            <a:r>
              <a:rPr dirty="0" sz="3100" spc="10"/>
              <a:t> Engineering</a:t>
            </a:r>
            <a:endParaRPr sz="3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3500" y="657535"/>
            <a:ext cx="11180445" cy="56216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3080"/>
              </a:lnSpc>
              <a:spcBef>
                <a:spcPts val="100"/>
              </a:spcBef>
            </a:pPr>
            <a:r>
              <a:rPr dirty="0" sz="2700" spc="-35">
                <a:latin typeface="Calibri"/>
                <a:cs typeface="Calibri"/>
              </a:rPr>
              <a:t>Roughly,</a:t>
            </a:r>
            <a:endParaRPr sz="2700">
              <a:latin typeface="Calibri"/>
              <a:cs typeface="Calibri"/>
            </a:endParaRPr>
          </a:p>
          <a:p>
            <a:pPr marL="632460" marR="5080" indent="632460">
              <a:lnSpc>
                <a:spcPts val="2920"/>
              </a:lnSpc>
              <a:spcBef>
                <a:spcPts val="200"/>
              </a:spcBef>
            </a:pPr>
            <a:r>
              <a:rPr dirty="0" sz="2700" spc="-10">
                <a:latin typeface="Calibri"/>
                <a:cs typeface="Calibri"/>
              </a:rPr>
              <a:t>Computer </a:t>
            </a:r>
            <a:r>
              <a:rPr dirty="0" sz="2700" spc="-5">
                <a:latin typeface="Calibri"/>
                <a:cs typeface="Calibri"/>
              </a:rPr>
              <a:t>Science Discipline </a:t>
            </a:r>
            <a:r>
              <a:rPr dirty="0" sz="2700">
                <a:latin typeface="Arial MT"/>
                <a:cs typeface="Arial MT"/>
              </a:rPr>
              <a:t>≈ </a:t>
            </a:r>
            <a:r>
              <a:rPr dirty="0" sz="2700" spc="-15">
                <a:latin typeface="Calibri"/>
                <a:cs typeface="Calibri"/>
              </a:rPr>
              <a:t>Software/Programming Courses </a:t>
            </a:r>
            <a:r>
              <a:rPr dirty="0" sz="2700" spc="-10">
                <a:latin typeface="Calibri"/>
                <a:cs typeface="Calibri"/>
              </a:rPr>
              <a:t> Computer </a:t>
            </a:r>
            <a:r>
              <a:rPr dirty="0" sz="2700" spc="-5">
                <a:latin typeface="Calibri"/>
                <a:cs typeface="Calibri"/>
              </a:rPr>
              <a:t>Engineering Discipline </a:t>
            </a:r>
            <a:r>
              <a:rPr dirty="0" sz="2700">
                <a:latin typeface="Arial MT"/>
                <a:cs typeface="Arial MT"/>
              </a:rPr>
              <a:t>≈ </a:t>
            </a:r>
            <a:r>
              <a:rPr dirty="0" sz="2700" spc="-15">
                <a:latin typeface="Calibri"/>
                <a:cs typeface="Calibri"/>
              </a:rPr>
              <a:t>Hardware/Electrical </a:t>
            </a:r>
            <a:r>
              <a:rPr dirty="0" sz="2700" spc="-5">
                <a:latin typeface="Calibri"/>
                <a:cs typeface="Calibri"/>
              </a:rPr>
              <a:t>Engineering </a:t>
            </a:r>
            <a:r>
              <a:rPr dirty="0" sz="2700" spc="-15">
                <a:latin typeface="Calibri"/>
                <a:cs typeface="Calibri"/>
              </a:rPr>
              <a:t>Courses </a:t>
            </a:r>
            <a:r>
              <a:rPr dirty="0" sz="2700" spc="-600">
                <a:latin typeface="Calibri"/>
                <a:cs typeface="Calibri"/>
              </a:rPr>
              <a:t> </a:t>
            </a:r>
            <a:r>
              <a:rPr dirty="0" sz="2700" spc="-15">
                <a:latin typeface="Calibri"/>
                <a:cs typeface="Calibri"/>
              </a:rPr>
              <a:t>Software</a:t>
            </a:r>
            <a:r>
              <a:rPr dirty="0" sz="2700" spc="-10">
                <a:latin typeface="Calibri"/>
                <a:cs typeface="Calibri"/>
              </a:rPr>
              <a:t> </a:t>
            </a:r>
            <a:r>
              <a:rPr dirty="0" sz="2700" spc="-5">
                <a:latin typeface="Calibri"/>
                <a:cs typeface="Calibri"/>
              </a:rPr>
              <a:t>Engineering Discipline</a:t>
            </a:r>
            <a:r>
              <a:rPr dirty="0" sz="2700" spc="35">
                <a:latin typeface="Calibri"/>
                <a:cs typeface="Calibri"/>
              </a:rPr>
              <a:t> </a:t>
            </a:r>
            <a:r>
              <a:rPr dirty="0" sz="2700">
                <a:latin typeface="Arial MT"/>
                <a:cs typeface="Arial MT"/>
              </a:rPr>
              <a:t>≈</a:t>
            </a:r>
            <a:r>
              <a:rPr dirty="0" sz="2700" spc="-140">
                <a:latin typeface="Arial MT"/>
                <a:cs typeface="Arial MT"/>
              </a:rPr>
              <a:t> </a:t>
            </a:r>
            <a:r>
              <a:rPr dirty="0" sz="2700" spc="-15">
                <a:latin typeface="Calibri"/>
                <a:cs typeface="Calibri"/>
              </a:rPr>
              <a:t>Software</a:t>
            </a:r>
            <a:r>
              <a:rPr dirty="0" sz="2700" spc="-5">
                <a:latin typeface="Calibri"/>
                <a:cs typeface="Calibri"/>
              </a:rPr>
              <a:t> </a:t>
            </a:r>
            <a:r>
              <a:rPr dirty="0" sz="2700" spc="-10">
                <a:latin typeface="Calibri"/>
                <a:cs typeface="Calibri"/>
              </a:rPr>
              <a:t>Management </a:t>
            </a:r>
            <a:r>
              <a:rPr dirty="0" sz="2700" spc="-15">
                <a:latin typeface="Calibri"/>
                <a:cs typeface="Calibri"/>
              </a:rPr>
              <a:t>Courses</a:t>
            </a:r>
            <a:endParaRPr sz="2700">
              <a:latin typeface="Calibri"/>
              <a:cs typeface="Calibri"/>
            </a:endParaRPr>
          </a:p>
          <a:p>
            <a:pPr marL="2381885">
              <a:lnSpc>
                <a:spcPts val="2865"/>
              </a:lnSpc>
            </a:pPr>
            <a:r>
              <a:rPr dirty="0" sz="2700" spc="-10">
                <a:latin typeface="Calibri"/>
                <a:cs typeface="Calibri"/>
              </a:rPr>
              <a:t>But</a:t>
            </a:r>
            <a:r>
              <a:rPr dirty="0" sz="2700" spc="-15">
                <a:latin typeface="Calibri"/>
                <a:cs typeface="Calibri"/>
              </a:rPr>
              <a:t> there</a:t>
            </a:r>
            <a:r>
              <a:rPr dirty="0" sz="2700" spc="-10">
                <a:latin typeface="Calibri"/>
                <a:cs typeface="Calibri"/>
              </a:rPr>
              <a:t> </a:t>
            </a:r>
            <a:r>
              <a:rPr dirty="0" sz="2700" spc="-15">
                <a:latin typeface="Calibri"/>
                <a:cs typeface="Calibri"/>
              </a:rPr>
              <a:t>are</a:t>
            </a:r>
            <a:r>
              <a:rPr dirty="0" sz="2700" spc="-10">
                <a:latin typeface="Calibri"/>
                <a:cs typeface="Calibri"/>
              </a:rPr>
              <a:t> </a:t>
            </a:r>
            <a:r>
              <a:rPr dirty="0" sz="2700" spc="-20">
                <a:latin typeface="Calibri"/>
                <a:cs typeface="Calibri"/>
              </a:rPr>
              <a:t>many</a:t>
            </a:r>
            <a:r>
              <a:rPr dirty="0" sz="2700" spc="-10">
                <a:latin typeface="Calibri"/>
                <a:cs typeface="Calibri"/>
              </a:rPr>
              <a:t> overlaps </a:t>
            </a:r>
            <a:r>
              <a:rPr dirty="0" sz="2700" spc="-5">
                <a:latin typeface="Calibri"/>
                <a:cs typeface="Calibri"/>
              </a:rPr>
              <a:t>in </a:t>
            </a:r>
            <a:r>
              <a:rPr dirty="0" sz="2700" spc="-10">
                <a:latin typeface="Calibri"/>
                <a:cs typeface="Calibri"/>
              </a:rPr>
              <a:t>between </a:t>
            </a:r>
            <a:r>
              <a:rPr dirty="0" sz="2700" spc="-5">
                <a:latin typeface="Calibri"/>
                <a:cs typeface="Calibri"/>
              </a:rPr>
              <a:t>them.</a:t>
            </a:r>
            <a:endParaRPr sz="2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100">
              <a:latin typeface="Calibri"/>
              <a:cs typeface="Calibri"/>
            </a:endParaRPr>
          </a:p>
          <a:p>
            <a:pPr marL="12700">
              <a:lnSpc>
                <a:spcPts val="3080"/>
              </a:lnSpc>
            </a:pPr>
            <a:r>
              <a:rPr dirty="0" sz="2700" spc="-10" b="1">
                <a:latin typeface="Calibri"/>
                <a:cs typeface="Calibri"/>
              </a:rPr>
              <a:t>Theoretical</a:t>
            </a:r>
            <a:r>
              <a:rPr dirty="0" sz="2700" spc="-25" b="1">
                <a:latin typeface="Calibri"/>
                <a:cs typeface="Calibri"/>
              </a:rPr>
              <a:t> </a:t>
            </a:r>
            <a:r>
              <a:rPr dirty="0" sz="2700" spc="-10" b="1">
                <a:latin typeface="Calibri"/>
                <a:cs typeface="Calibri"/>
              </a:rPr>
              <a:t>Computer</a:t>
            </a:r>
            <a:r>
              <a:rPr dirty="0" sz="2700" spc="-20" b="1">
                <a:latin typeface="Calibri"/>
                <a:cs typeface="Calibri"/>
              </a:rPr>
              <a:t> </a:t>
            </a:r>
            <a:r>
              <a:rPr dirty="0" sz="2700" spc="-5" b="1">
                <a:latin typeface="Calibri"/>
                <a:cs typeface="Calibri"/>
              </a:rPr>
              <a:t>Science</a:t>
            </a:r>
            <a:r>
              <a:rPr dirty="0" sz="2700" spc="-20" b="1">
                <a:latin typeface="Calibri"/>
                <a:cs typeface="Calibri"/>
              </a:rPr>
              <a:t> </a:t>
            </a:r>
            <a:r>
              <a:rPr dirty="0" sz="2700" spc="-15" b="1">
                <a:latin typeface="Calibri"/>
                <a:cs typeface="Calibri"/>
              </a:rPr>
              <a:t>(TCS):</a:t>
            </a:r>
            <a:endParaRPr sz="2700">
              <a:latin typeface="Calibri"/>
              <a:cs typeface="Calibri"/>
            </a:endParaRPr>
          </a:p>
          <a:p>
            <a:pPr marL="12700" marR="83820">
              <a:lnSpc>
                <a:spcPts val="2920"/>
              </a:lnSpc>
              <a:spcBef>
                <a:spcPts val="200"/>
              </a:spcBef>
            </a:pPr>
            <a:r>
              <a:rPr dirty="0" sz="2700" spc="-10">
                <a:latin typeface="Calibri"/>
                <a:cs typeface="Calibri"/>
              </a:rPr>
              <a:t>Theoretical Computer </a:t>
            </a:r>
            <a:r>
              <a:rPr dirty="0" sz="2700" spc="-5">
                <a:latin typeface="Calibri"/>
                <a:cs typeface="Calibri"/>
              </a:rPr>
              <a:t>Science </a:t>
            </a:r>
            <a:r>
              <a:rPr dirty="0" sz="2700" spc="-15">
                <a:latin typeface="Calibri"/>
                <a:cs typeface="Calibri"/>
              </a:rPr>
              <a:t>(TCS) </a:t>
            </a:r>
            <a:r>
              <a:rPr dirty="0" sz="2700" spc="-5">
                <a:latin typeface="Calibri"/>
                <a:cs typeface="Calibri"/>
              </a:rPr>
              <a:t>is </a:t>
            </a:r>
            <a:r>
              <a:rPr dirty="0" sz="2700">
                <a:latin typeface="Calibri"/>
                <a:cs typeface="Calibri"/>
              </a:rPr>
              <a:t>a </a:t>
            </a:r>
            <a:r>
              <a:rPr dirty="0" sz="2700" spc="-10">
                <a:latin typeface="Calibri"/>
                <a:cs typeface="Calibri"/>
              </a:rPr>
              <a:t>subset </a:t>
            </a:r>
            <a:r>
              <a:rPr dirty="0" sz="2700" spc="-5">
                <a:latin typeface="Calibri"/>
                <a:cs typeface="Calibri"/>
              </a:rPr>
              <a:t>of </a:t>
            </a:r>
            <a:r>
              <a:rPr dirty="0" sz="2700" spc="-15">
                <a:latin typeface="Calibri"/>
                <a:cs typeface="Calibri"/>
              </a:rPr>
              <a:t>general </a:t>
            </a:r>
            <a:r>
              <a:rPr dirty="0" sz="2700" spc="-10">
                <a:latin typeface="Calibri"/>
                <a:cs typeface="Calibri"/>
              </a:rPr>
              <a:t>computer </a:t>
            </a:r>
            <a:r>
              <a:rPr dirty="0" sz="2700" spc="-5">
                <a:latin typeface="Calibri"/>
                <a:cs typeface="Calibri"/>
              </a:rPr>
              <a:t>science </a:t>
            </a:r>
            <a:r>
              <a:rPr dirty="0" sz="2700">
                <a:latin typeface="Calibri"/>
                <a:cs typeface="Calibri"/>
              </a:rPr>
              <a:t>and </a:t>
            </a:r>
            <a:r>
              <a:rPr dirty="0" sz="2700" spc="-600">
                <a:latin typeface="Calibri"/>
                <a:cs typeface="Calibri"/>
              </a:rPr>
              <a:t> </a:t>
            </a:r>
            <a:r>
              <a:rPr dirty="0" sz="2700" spc="-15">
                <a:latin typeface="Calibri"/>
                <a:cs typeface="Calibri"/>
              </a:rPr>
              <a:t>mathematics </a:t>
            </a:r>
            <a:r>
              <a:rPr dirty="0" sz="2700" spc="-10">
                <a:latin typeface="Calibri"/>
                <a:cs typeface="Calibri"/>
              </a:rPr>
              <a:t>that </a:t>
            </a:r>
            <a:r>
              <a:rPr dirty="0" sz="2700" spc="-15">
                <a:latin typeface="Calibri"/>
                <a:cs typeface="Calibri"/>
              </a:rPr>
              <a:t>focuses</a:t>
            </a:r>
            <a:r>
              <a:rPr dirty="0" sz="2700" spc="-5">
                <a:latin typeface="Calibri"/>
                <a:cs typeface="Calibri"/>
              </a:rPr>
              <a:t> on </a:t>
            </a:r>
            <a:r>
              <a:rPr dirty="0" sz="2700" spc="-10">
                <a:latin typeface="Calibri"/>
                <a:cs typeface="Calibri"/>
              </a:rPr>
              <a:t>mathematical</a:t>
            </a:r>
            <a:r>
              <a:rPr dirty="0" sz="2700" spc="-5">
                <a:latin typeface="Calibri"/>
                <a:cs typeface="Calibri"/>
              </a:rPr>
              <a:t> </a:t>
            </a:r>
            <a:r>
              <a:rPr dirty="0" sz="2700">
                <a:latin typeface="Calibri"/>
                <a:cs typeface="Calibri"/>
              </a:rPr>
              <a:t>aspects</a:t>
            </a:r>
            <a:r>
              <a:rPr dirty="0" sz="2700" spc="-5">
                <a:latin typeface="Calibri"/>
                <a:cs typeface="Calibri"/>
              </a:rPr>
              <a:t> of </a:t>
            </a:r>
            <a:r>
              <a:rPr dirty="0" sz="2700" spc="-10">
                <a:latin typeface="Calibri"/>
                <a:cs typeface="Calibri"/>
              </a:rPr>
              <a:t>computer </a:t>
            </a:r>
            <a:r>
              <a:rPr dirty="0" sz="2700" spc="-5">
                <a:latin typeface="Calibri"/>
                <a:cs typeface="Calibri"/>
              </a:rPr>
              <a:t>science.</a:t>
            </a:r>
            <a:endParaRPr sz="2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Calibri"/>
              <a:cs typeface="Calibri"/>
            </a:endParaRPr>
          </a:p>
          <a:p>
            <a:pPr marL="12700">
              <a:lnSpc>
                <a:spcPts val="3080"/>
              </a:lnSpc>
              <a:spcBef>
                <a:spcPts val="5"/>
              </a:spcBef>
            </a:pPr>
            <a:r>
              <a:rPr dirty="0" sz="2700" spc="-5" b="1">
                <a:latin typeface="Calibri"/>
                <a:cs typeface="Calibri"/>
              </a:rPr>
              <a:t>Curriculum</a:t>
            </a:r>
            <a:r>
              <a:rPr dirty="0" sz="2700" spc="-10" b="1">
                <a:latin typeface="Calibri"/>
                <a:cs typeface="Calibri"/>
              </a:rPr>
              <a:t> </a:t>
            </a:r>
            <a:r>
              <a:rPr dirty="0" sz="2700" spc="-5" b="1">
                <a:latin typeface="Calibri"/>
                <a:cs typeface="Calibri"/>
              </a:rPr>
              <a:t>Summary</a:t>
            </a:r>
            <a:r>
              <a:rPr dirty="0" sz="2700" spc="-10" b="1">
                <a:latin typeface="Calibri"/>
                <a:cs typeface="Calibri"/>
              </a:rPr>
              <a:t> </a:t>
            </a:r>
            <a:r>
              <a:rPr dirty="0" sz="2700" spc="-20" b="1">
                <a:latin typeface="Calibri"/>
                <a:cs typeface="Calibri"/>
              </a:rPr>
              <a:t>for</a:t>
            </a:r>
            <a:r>
              <a:rPr dirty="0" sz="2700" spc="-10" b="1">
                <a:latin typeface="Calibri"/>
                <a:cs typeface="Calibri"/>
              </a:rPr>
              <a:t> </a:t>
            </a:r>
            <a:r>
              <a:rPr dirty="0" sz="2700" spc="-20" b="1">
                <a:latin typeface="Calibri"/>
                <a:cs typeface="Calibri"/>
              </a:rPr>
              <a:t>Different</a:t>
            </a:r>
            <a:r>
              <a:rPr dirty="0" sz="2700" spc="-5" b="1">
                <a:latin typeface="Calibri"/>
                <a:cs typeface="Calibri"/>
              </a:rPr>
              <a:t> </a:t>
            </a:r>
            <a:r>
              <a:rPr dirty="0" sz="2700" spc="-10" b="1">
                <a:latin typeface="Calibri"/>
                <a:cs typeface="Calibri"/>
              </a:rPr>
              <a:t>Degrees:</a:t>
            </a:r>
            <a:endParaRPr sz="2700">
              <a:latin typeface="Calibri"/>
              <a:cs typeface="Calibri"/>
            </a:endParaRPr>
          </a:p>
          <a:p>
            <a:pPr marL="12700" marR="1891030">
              <a:lnSpc>
                <a:spcPts val="2920"/>
              </a:lnSpc>
              <a:spcBef>
                <a:spcPts val="200"/>
              </a:spcBef>
              <a:tabLst>
                <a:tab pos="4039870" algn="l"/>
              </a:tabLst>
            </a:pPr>
            <a:r>
              <a:rPr dirty="0" sz="2700" spc="-10">
                <a:latin typeface="Calibri"/>
                <a:cs typeface="Calibri"/>
              </a:rPr>
              <a:t>BSc</a:t>
            </a:r>
            <a:r>
              <a:rPr dirty="0" sz="2700" spc="25">
                <a:latin typeface="Calibri"/>
                <a:cs typeface="Calibri"/>
              </a:rPr>
              <a:t> </a:t>
            </a:r>
            <a:r>
              <a:rPr dirty="0" sz="2700" spc="-5">
                <a:latin typeface="Calibri"/>
                <a:cs typeface="Calibri"/>
              </a:rPr>
              <a:t>in</a:t>
            </a:r>
            <a:r>
              <a:rPr dirty="0" sz="2700" spc="30">
                <a:latin typeface="Calibri"/>
                <a:cs typeface="Calibri"/>
              </a:rPr>
              <a:t> </a:t>
            </a:r>
            <a:r>
              <a:rPr dirty="0" sz="2700" spc="-10">
                <a:latin typeface="Calibri"/>
                <a:cs typeface="Calibri"/>
              </a:rPr>
              <a:t>Computer</a:t>
            </a:r>
            <a:r>
              <a:rPr dirty="0" sz="2700" spc="30">
                <a:latin typeface="Calibri"/>
                <a:cs typeface="Calibri"/>
              </a:rPr>
              <a:t> </a:t>
            </a:r>
            <a:r>
              <a:rPr dirty="0" sz="2700" spc="-5">
                <a:latin typeface="Calibri"/>
                <a:cs typeface="Calibri"/>
              </a:rPr>
              <a:t>Science</a:t>
            </a:r>
            <a:r>
              <a:rPr dirty="0" sz="2700" spc="30">
                <a:latin typeface="Calibri"/>
                <a:cs typeface="Calibri"/>
              </a:rPr>
              <a:t> </a:t>
            </a:r>
            <a:r>
              <a:rPr dirty="0" sz="2700">
                <a:latin typeface="Calibri"/>
                <a:cs typeface="Calibri"/>
              </a:rPr>
              <a:t>=</a:t>
            </a:r>
            <a:r>
              <a:rPr dirty="0" sz="2700" spc="35">
                <a:latin typeface="Calibri"/>
                <a:cs typeface="Calibri"/>
              </a:rPr>
              <a:t> </a:t>
            </a:r>
            <a:r>
              <a:rPr dirty="0" sz="2700" spc="-5">
                <a:latin typeface="Calibri"/>
                <a:cs typeface="Calibri"/>
              </a:rPr>
              <a:t>50%</a:t>
            </a:r>
            <a:r>
              <a:rPr dirty="0" sz="2700" spc="30">
                <a:latin typeface="Calibri"/>
                <a:cs typeface="Calibri"/>
              </a:rPr>
              <a:t> </a:t>
            </a:r>
            <a:r>
              <a:rPr dirty="0" sz="2700" spc="-5">
                <a:latin typeface="Calibri"/>
                <a:cs typeface="Calibri"/>
              </a:rPr>
              <a:t>CS</a:t>
            </a:r>
            <a:r>
              <a:rPr dirty="0" sz="2700" spc="30">
                <a:latin typeface="Calibri"/>
                <a:cs typeface="Calibri"/>
              </a:rPr>
              <a:t> </a:t>
            </a:r>
            <a:r>
              <a:rPr dirty="0" sz="2700">
                <a:latin typeface="Calibri"/>
                <a:cs typeface="Calibri"/>
              </a:rPr>
              <a:t>+</a:t>
            </a:r>
            <a:r>
              <a:rPr dirty="0" sz="2700" spc="30">
                <a:latin typeface="Calibri"/>
                <a:cs typeface="Calibri"/>
              </a:rPr>
              <a:t> </a:t>
            </a:r>
            <a:r>
              <a:rPr dirty="0" sz="2700" spc="-5">
                <a:latin typeface="Calibri"/>
                <a:cs typeface="Calibri"/>
              </a:rPr>
              <a:t>30%</a:t>
            </a:r>
            <a:r>
              <a:rPr dirty="0" sz="2700" spc="35">
                <a:latin typeface="Calibri"/>
                <a:cs typeface="Calibri"/>
              </a:rPr>
              <a:t> </a:t>
            </a:r>
            <a:r>
              <a:rPr dirty="0" sz="2700" spc="-20">
                <a:latin typeface="Calibri"/>
                <a:cs typeface="Calibri"/>
              </a:rPr>
              <a:t>TCS</a:t>
            </a:r>
            <a:r>
              <a:rPr dirty="0" sz="2700" spc="30">
                <a:latin typeface="Calibri"/>
                <a:cs typeface="Calibri"/>
              </a:rPr>
              <a:t> </a:t>
            </a:r>
            <a:r>
              <a:rPr dirty="0" sz="2700">
                <a:latin typeface="Calibri"/>
                <a:cs typeface="Calibri"/>
              </a:rPr>
              <a:t>+</a:t>
            </a:r>
            <a:r>
              <a:rPr dirty="0" sz="2700" spc="30">
                <a:latin typeface="Calibri"/>
                <a:cs typeface="Calibri"/>
              </a:rPr>
              <a:t> </a:t>
            </a:r>
            <a:r>
              <a:rPr dirty="0" sz="2700" spc="-5">
                <a:latin typeface="Calibri"/>
                <a:cs typeface="Calibri"/>
              </a:rPr>
              <a:t>15%</a:t>
            </a:r>
            <a:r>
              <a:rPr dirty="0" sz="2700" spc="30">
                <a:latin typeface="Calibri"/>
                <a:cs typeface="Calibri"/>
              </a:rPr>
              <a:t> </a:t>
            </a:r>
            <a:r>
              <a:rPr dirty="0" sz="2700" spc="-5">
                <a:latin typeface="Calibri"/>
                <a:cs typeface="Calibri"/>
              </a:rPr>
              <a:t>CE</a:t>
            </a:r>
            <a:r>
              <a:rPr dirty="0" sz="2700" spc="30">
                <a:latin typeface="Calibri"/>
                <a:cs typeface="Calibri"/>
              </a:rPr>
              <a:t> </a:t>
            </a:r>
            <a:r>
              <a:rPr dirty="0" sz="2700">
                <a:latin typeface="Calibri"/>
                <a:cs typeface="Calibri"/>
              </a:rPr>
              <a:t>+</a:t>
            </a:r>
            <a:r>
              <a:rPr dirty="0" sz="2700" spc="35">
                <a:latin typeface="Calibri"/>
                <a:cs typeface="Calibri"/>
              </a:rPr>
              <a:t> </a:t>
            </a:r>
            <a:r>
              <a:rPr dirty="0" sz="2700" spc="-5">
                <a:latin typeface="Calibri"/>
                <a:cs typeface="Calibri"/>
              </a:rPr>
              <a:t>5%</a:t>
            </a:r>
            <a:r>
              <a:rPr dirty="0" sz="2700" spc="30">
                <a:latin typeface="Calibri"/>
                <a:cs typeface="Calibri"/>
              </a:rPr>
              <a:t> </a:t>
            </a:r>
            <a:r>
              <a:rPr dirty="0" sz="2700" spc="-5">
                <a:latin typeface="Calibri"/>
                <a:cs typeface="Calibri"/>
              </a:rPr>
              <a:t>SE </a:t>
            </a:r>
            <a:r>
              <a:rPr dirty="0" sz="2700">
                <a:latin typeface="Calibri"/>
                <a:cs typeface="Calibri"/>
              </a:rPr>
              <a:t> </a:t>
            </a:r>
            <a:r>
              <a:rPr dirty="0" sz="2700" spc="-10">
                <a:latin typeface="Calibri"/>
                <a:cs typeface="Calibri"/>
              </a:rPr>
              <a:t>BSc </a:t>
            </a:r>
            <a:r>
              <a:rPr dirty="0" sz="2700" spc="-5">
                <a:latin typeface="Calibri"/>
                <a:cs typeface="Calibri"/>
              </a:rPr>
              <a:t>in </a:t>
            </a:r>
            <a:r>
              <a:rPr dirty="0" sz="2700" spc="-10">
                <a:latin typeface="Calibri"/>
                <a:cs typeface="Calibri"/>
              </a:rPr>
              <a:t>Computer </a:t>
            </a:r>
            <a:r>
              <a:rPr dirty="0" sz="2700" spc="-5">
                <a:latin typeface="Calibri"/>
                <a:cs typeface="Calibri"/>
              </a:rPr>
              <a:t>Engineering </a:t>
            </a:r>
            <a:r>
              <a:rPr dirty="0" sz="2700">
                <a:latin typeface="Calibri"/>
                <a:cs typeface="Calibri"/>
              </a:rPr>
              <a:t>= </a:t>
            </a:r>
            <a:r>
              <a:rPr dirty="0" sz="2700" spc="-5">
                <a:latin typeface="Calibri"/>
                <a:cs typeface="Calibri"/>
              </a:rPr>
              <a:t>40% CS </a:t>
            </a:r>
            <a:r>
              <a:rPr dirty="0" sz="2700">
                <a:latin typeface="Calibri"/>
                <a:cs typeface="Calibri"/>
              </a:rPr>
              <a:t>+ </a:t>
            </a:r>
            <a:r>
              <a:rPr dirty="0" sz="2700" spc="-5">
                <a:latin typeface="Calibri"/>
                <a:cs typeface="Calibri"/>
              </a:rPr>
              <a:t>5% </a:t>
            </a:r>
            <a:r>
              <a:rPr dirty="0" sz="2700" spc="-20">
                <a:latin typeface="Calibri"/>
                <a:cs typeface="Calibri"/>
              </a:rPr>
              <a:t>TCS </a:t>
            </a:r>
            <a:r>
              <a:rPr dirty="0" sz="2700">
                <a:latin typeface="Calibri"/>
                <a:cs typeface="Calibri"/>
              </a:rPr>
              <a:t>+ </a:t>
            </a:r>
            <a:r>
              <a:rPr dirty="0" sz="2700" spc="-5">
                <a:latin typeface="Calibri"/>
                <a:cs typeface="Calibri"/>
              </a:rPr>
              <a:t>50% CE </a:t>
            </a:r>
            <a:r>
              <a:rPr dirty="0" sz="2700">
                <a:latin typeface="Calibri"/>
                <a:cs typeface="Calibri"/>
              </a:rPr>
              <a:t>+ </a:t>
            </a:r>
            <a:r>
              <a:rPr dirty="0" sz="2700" spc="-5">
                <a:latin typeface="Calibri"/>
                <a:cs typeface="Calibri"/>
              </a:rPr>
              <a:t>5% SE </a:t>
            </a:r>
            <a:r>
              <a:rPr dirty="0" sz="2700">
                <a:latin typeface="Calibri"/>
                <a:cs typeface="Calibri"/>
              </a:rPr>
              <a:t> </a:t>
            </a:r>
            <a:r>
              <a:rPr dirty="0" sz="2700" spc="-10">
                <a:latin typeface="Calibri"/>
                <a:cs typeface="Calibri"/>
              </a:rPr>
              <a:t>BSc</a:t>
            </a:r>
            <a:r>
              <a:rPr dirty="0" sz="2700" spc="-5">
                <a:latin typeface="Calibri"/>
                <a:cs typeface="Calibri"/>
              </a:rPr>
              <a:t> in</a:t>
            </a:r>
            <a:r>
              <a:rPr dirty="0" sz="2700" spc="5">
                <a:latin typeface="Calibri"/>
                <a:cs typeface="Calibri"/>
              </a:rPr>
              <a:t> </a:t>
            </a:r>
            <a:r>
              <a:rPr dirty="0" sz="2700" spc="-15">
                <a:latin typeface="Calibri"/>
                <a:cs typeface="Calibri"/>
              </a:rPr>
              <a:t>Software</a:t>
            </a:r>
            <a:r>
              <a:rPr dirty="0" sz="2700" spc="5">
                <a:latin typeface="Calibri"/>
                <a:cs typeface="Calibri"/>
              </a:rPr>
              <a:t> </a:t>
            </a:r>
            <a:r>
              <a:rPr dirty="0" sz="2700" spc="-5">
                <a:latin typeface="Calibri"/>
                <a:cs typeface="Calibri"/>
              </a:rPr>
              <a:t>Engineering	</a:t>
            </a:r>
            <a:r>
              <a:rPr dirty="0" sz="2700">
                <a:latin typeface="Calibri"/>
                <a:cs typeface="Calibri"/>
              </a:rPr>
              <a:t>=</a:t>
            </a:r>
            <a:r>
              <a:rPr dirty="0" sz="2700" spc="-10">
                <a:latin typeface="Calibri"/>
                <a:cs typeface="Calibri"/>
              </a:rPr>
              <a:t> </a:t>
            </a:r>
            <a:r>
              <a:rPr dirty="0" sz="2700" spc="-5">
                <a:latin typeface="Calibri"/>
                <a:cs typeface="Calibri"/>
              </a:rPr>
              <a:t>30%</a:t>
            </a:r>
            <a:r>
              <a:rPr dirty="0" sz="2700" spc="-15">
                <a:latin typeface="Calibri"/>
                <a:cs typeface="Calibri"/>
              </a:rPr>
              <a:t> </a:t>
            </a:r>
            <a:r>
              <a:rPr dirty="0" sz="2700" spc="-5">
                <a:latin typeface="Calibri"/>
                <a:cs typeface="Calibri"/>
              </a:rPr>
              <a:t>CS</a:t>
            </a:r>
            <a:r>
              <a:rPr dirty="0" sz="2700" spc="-10">
                <a:latin typeface="Calibri"/>
                <a:cs typeface="Calibri"/>
              </a:rPr>
              <a:t> </a:t>
            </a:r>
            <a:r>
              <a:rPr dirty="0" sz="2700">
                <a:latin typeface="Calibri"/>
                <a:cs typeface="Calibri"/>
              </a:rPr>
              <a:t>+</a:t>
            </a:r>
            <a:r>
              <a:rPr dirty="0" sz="2700" spc="-10">
                <a:latin typeface="Calibri"/>
                <a:cs typeface="Calibri"/>
              </a:rPr>
              <a:t> </a:t>
            </a:r>
            <a:r>
              <a:rPr dirty="0" sz="2700" spc="-5">
                <a:latin typeface="Calibri"/>
                <a:cs typeface="Calibri"/>
              </a:rPr>
              <a:t>5%</a:t>
            </a:r>
            <a:r>
              <a:rPr dirty="0" sz="2700" spc="-15">
                <a:latin typeface="Calibri"/>
                <a:cs typeface="Calibri"/>
              </a:rPr>
              <a:t> </a:t>
            </a:r>
            <a:r>
              <a:rPr dirty="0" sz="2700" spc="-20">
                <a:latin typeface="Calibri"/>
                <a:cs typeface="Calibri"/>
              </a:rPr>
              <a:t>TCS</a:t>
            </a:r>
            <a:r>
              <a:rPr dirty="0" sz="2700" spc="-10">
                <a:latin typeface="Calibri"/>
                <a:cs typeface="Calibri"/>
              </a:rPr>
              <a:t> </a:t>
            </a:r>
            <a:r>
              <a:rPr dirty="0" sz="2700">
                <a:latin typeface="Calibri"/>
                <a:cs typeface="Calibri"/>
              </a:rPr>
              <a:t>+</a:t>
            </a:r>
            <a:r>
              <a:rPr dirty="0" sz="2700" spc="-10">
                <a:latin typeface="Calibri"/>
                <a:cs typeface="Calibri"/>
              </a:rPr>
              <a:t> </a:t>
            </a:r>
            <a:r>
              <a:rPr dirty="0" sz="2700" spc="-5">
                <a:latin typeface="Calibri"/>
                <a:cs typeface="Calibri"/>
              </a:rPr>
              <a:t>15%</a:t>
            </a:r>
            <a:r>
              <a:rPr dirty="0" sz="2700" spc="-10">
                <a:latin typeface="Calibri"/>
                <a:cs typeface="Calibri"/>
              </a:rPr>
              <a:t> </a:t>
            </a:r>
            <a:r>
              <a:rPr dirty="0" sz="2700" spc="-5">
                <a:latin typeface="Calibri"/>
                <a:cs typeface="Calibri"/>
              </a:rPr>
              <a:t>CE</a:t>
            </a:r>
            <a:r>
              <a:rPr dirty="0" sz="2700" spc="-15">
                <a:latin typeface="Calibri"/>
                <a:cs typeface="Calibri"/>
              </a:rPr>
              <a:t> </a:t>
            </a:r>
            <a:r>
              <a:rPr dirty="0" sz="2700">
                <a:latin typeface="Calibri"/>
                <a:cs typeface="Calibri"/>
              </a:rPr>
              <a:t>+</a:t>
            </a:r>
            <a:r>
              <a:rPr dirty="0" sz="2700" spc="-10">
                <a:latin typeface="Calibri"/>
                <a:cs typeface="Calibri"/>
              </a:rPr>
              <a:t> </a:t>
            </a:r>
            <a:r>
              <a:rPr dirty="0" sz="2700" spc="-5">
                <a:latin typeface="Calibri"/>
                <a:cs typeface="Calibri"/>
              </a:rPr>
              <a:t>50%</a:t>
            </a:r>
            <a:r>
              <a:rPr dirty="0" sz="2700" spc="-10">
                <a:latin typeface="Calibri"/>
                <a:cs typeface="Calibri"/>
              </a:rPr>
              <a:t> </a:t>
            </a:r>
            <a:r>
              <a:rPr dirty="0" sz="2700" spc="-5">
                <a:latin typeface="Calibri"/>
                <a:cs typeface="Calibri"/>
              </a:rPr>
              <a:t>SE</a:t>
            </a:r>
            <a:endParaRPr sz="2700">
              <a:latin typeface="Calibri"/>
              <a:cs typeface="Calibri"/>
            </a:endParaRPr>
          </a:p>
          <a:p>
            <a:pPr marL="12700">
              <a:lnSpc>
                <a:spcPts val="2865"/>
              </a:lnSpc>
            </a:pPr>
            <a:r>
              <a:rPr dirty="0" sz="2700" spc="-10">
                <a:latin typeface="Calibri"/>
                <a:cs typeface="Calibri"/>
              </a:rPr>
              <a:t>BSc</a:t>
            </a:r>
            <a:r>
              <a:rPr dirty="0" sz="2700" spc="-15">
                <a:latin typeface="Calibri"/>
                <a:cs typeface="Calibri"/>
              </a:rPr>
              <a:t> </a:t>
            </a:r>
            <a:r>
              <a:rPr dirty="0" sz="2700" spc="-5">
                <a:latin typeface="Calibri"/>
                <a:cs typeface="Calibri"/>
              </a:rPr>
              <a:t>in </a:t>
            </a:r>
            <a:r>
              <a:rPr dirty="0" sz="2700" spc="-10">
                <a:latin typeface="Calibri"/>
                <a:cs typeface="Calibri"/>
              </a:rPr>
              <a:t>Computer</a:t>
            </a:r>
            <a:r>
              <a:rPr dirty="0" sz="2700" spc="-5">
                <a:latin typeface="Calibri"/>
                <a:cs typeface="Calibri"/>
              </a:rPr>
              <a:t> Science</a:t>
            </a:r>
            <a:r>
              <a:rPr dirty="0" sz="2700" spc="-10">
                <a:latin typeface="Calibri"/>
                <a:cs typeface="Calibri"/>
              </a:rPr>
              <a:t> </a:t>
            </a:r>
            <a:r>
              <a:rPr dirty="0" sz="2700">
                <a:latin typeface="Calibri"/>
                <a:cs typeface="Calibri"/>
              </a:rPr>
              <a:t>&amp;</a:t>
            </a:r>
            <a:r>
              <a:rPr dirty="0" sz="2700" spc="-5">
                <a:latin typeface="Calibri"/>
                <a:cs typeface="Calibri"/>
              </a:rPr>
              <a:t> Engineering </a:t>
            </a:r>
            <a:r>
              <a:rPr dirty="0" sz="2700">
                <a:latin typeface="Calibri"/>
                <a:cs typeface="Calibri"/>
              </a:rPr>
              <a:t>=</a:t>
            </a:r>
            <a:r>
              <a:rPr dirty="0" sz="2700" spc="-5">
                <a:latin typeface="Calibri"/>
                <a:cs typeface="Calibri"/>
              </a:rPr>
              <a:t> 50%</a:t>
            </a:r>
            <a:r>
              <a:rPr dirty="0" sz="2700" spc="-10">
                <a:latin typeface="Calibri"/>
                <a:cs typeface="Calibri"/>
              </a:rPr>
              <a:t> </a:t>
            </a:r>
            <a:r>
              <a:rPr dirty="0" sz="2700" spc="-5">
                <a:latin typeface="Calibri"/>
                <a:cs typeface="Calibri"/>
              </a:rPr>
              <a:t>CS </a:t>
            </a:r>
            <a:r>
              <a:rPr dirty="0" sz="2700">
                <a:latin typeface="Calibri"/>
                <a:cs typeface="Calibri"/>
              </a:rPr>
              <a:t>+</a:t>
            </a:r>
            <a:r>
              <a:rPr dirty="0" sz="2700" spc="-5">
                <a:latin typeface="Calibri"/>
                <a:cs typeface="Calibri"/>
              </a:rPr>
              <a:t> 5% </a:t>
            </a:r>
            <a:r>
              <a:rPr dirty="0" sz="2700" spc="-20">
                <a:latin typeface="Calibri"/>
                <a:cs typeface="Calibri"/>
              </a:rPr>
              <a:t>TCS</a:t>
            </a:r>
            <a:r>
              <a:rPr dirty="0" sz="2700" spc="-10">
                <a:latin typeface="Calibri"/>
                <a:cs typeface="Calibri"/>
              </a:rPr>
              <a:t> </a:t>
            </a:r>
            <a:r>
              <a:rPr dirty="0" sz="2700">
                <a:latin typeface="Calibri"/>
                <a:cs typeface="Calibri"/>
              </a:rPr>
              <a:t>+</a:t>
            </a:r>
            <a:r>
              <a:rPr dirty="0" sz="2700" spc="-5">
                <a:latin typeface="Calibri"/>
                <a:cs typeface="Calibri"/>
              </a:rPr>
              <a:t> 40% CE</a:t>
            </a:r>
            <a:r>
              <a:rPr dirty="0" sz="2700" spc="-10">
                <a:latin typeface="Calibri"/>
                <a:cs typeface="Calibri"/>
              </a:rPr>
              <a:t> </a:t>
            </a:r>
            <a:r>
              <a:rPr dirty="0" sz="2700">
                <a:latin typeface="Calibri"/>
                <a:cs typeface="Calibri"/>
              </a:rPr>
              <a:t>+</a:t>
            </a:r>
            <a:r>
              <a:rPr dirty="0" sz="2700" spc="-5">
                <a:latin typeface="Calibri"/>
                <a:cs typeface="Calibri"/>
              </a:rPr>
              <a:t> 5% SE</a:t>
            </a:r>
            <a:endParaRPr sz="27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9550" y="77783"/>
            <a:ext cx="11276330" cy="504190"/>
          </a:xfrm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3100" spc="10"/>
              <a:t>Computer Science</a:t>
            </a:r>
            <a:r>
              <a:rPr dirty="0" sz="3100" spc="5"/>
              <a:t> </a:t>
            </a:r>
            <a:r>
              <a:rPr dirty="0" sz="3100" spc="10"/>
              <a:t>vs</a:t>
            </a:r>
            <a:r>
              <a:rPr dirty="0" sz="3100" spc="5"/>
              <a:t> </a:t>
            </a:r>
            <a:r>
              <a:rPr dirty="0" sz="3100" spc="10"/>
              <a:t>Computer Engineering vs</a:t>
            </a:r>
            <a:r>
              <a:rPr dirty="0" sz="3100" spc="5"/>
              <a:t> Software</a:t>
            </a:r>
            <a:r>
              <a:rPr dirty="0" sz="3100" spc="10"/>
              <a:t> Engineering</a:t>
            </a:r>
            <a:endParaRPr sz="3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80151" y="6052804"/>
            <a:ext cx="169608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 b="1">
                <a:solidFill>
                  <a:srgbClr val="FF0000"/>
                </a:solidFill>
                <a:latin typeface="Calibri"/>
                <a:cs typeface="Calibri"/>
              </a:rPr>
              <a:t>Map</a:t>
            </a:r>
            <a:r>
              <a:rPr dirty="0" sz="2800" spc="-5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5" b="1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dirty="0" sz="2800" spc="-4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5" b="1">
                <a:solidFill>
                  <a:srgbClr val="FF0000"/>
                </a:solidFill>
                <a:latin typeface="Calibri"/>
                <a:cs typeface="Calibri"/>
              </a:rPr>
              <a:t>CSE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93318" y="2689262"/>
            <a:ext cx="4596130" cy="353695"/>
          </a:xfrm>
          <a:prstGeom prst="rect">
            <a:avLst/>
          </a:prstGeom>
          <a:ln w="19049">
            <a:solidFill>
              <a:srgbClr val="000000"/>
            </a:solidFill>
          </a:ln>
        </p:spPr>
        <p:txBody>
          <a:bodyPr wrap="square" lIns="0" tIns="29845" rIns="0" bIns="0" rtlCol="0" vert="horz">
            <a:spAutoFit/>
          </a:bodyPr>
          <a:lstStyle/>
          <a:p>
            <a:pPr marL="115570">
              <a:lnSpc>
                <a:spcPct val="100000"/>
              </a:lnSpc>
              <a:spcBef>
                <a:spcPts val="235"/>
              </a:spcBef>
            </a:pPr>
            <a:r>
              <a:rPr dirty="0" sz="1800" spc="-5">
                <a:latin typeface="Calibri"/>
                <a:cs typeface="Calibri"/>
              </a:rPr>
              <a:t>High </a:t>
            </a:r>
            <a:r>
              <a:rPr dirty="0" sz="1800" spc="-10">
                <a:latin typeface="Calibri"/>
                <a:cs typeface="Calibri"/>
              </a:rPr>
              <a:t>Level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Language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Programming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(Structured)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332114" y="3336392"/>
            <a:ext cx="3052445" cy="318770"/>
          </a:xfrm>
          <a:custGeom>
            <a:avLst/>
            <a:gdLst/>
            <a:ahLst/>
            <a:cxnLst/>
            <a:rect l="l" t="t" r="r" b="b"/>
            <a:pathLst>
              <a:path w="3052445" h="318770">
                <a:moveTo>
                  <a:pt x="0" y="0"/>
                </a:moveTo>
                <a:lnTo>
                  <a:pt x="3052438" y="0"/>
                </a:lnTo>
                <a:lnTo>
                  <a:pt x="3052438" y="318674"/>
                </a:lnTo>
                <a:lnTo>
                  <a:pt x="0" y="318674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423873" y="3336726"/>
            <a:ext cx="8686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</a:rPr>
              <a:t>Compiler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330504" y="4004897"/>
            <a:ext cx="3052445" cy="283210"/>
          </a:xfrm>
          <a:custGeom>
            <a:avLst/>
            <a:gdLst/>
            <a:ahLst/>
            <a:cxnLst/>
            <a:rect l="l" t="t" r="r" b="b"/>
            <a:pathLst>
              <a:path w="3052445" h="283210">
                <a:moveTo>
                  <a:pt x="0" y="0"/>
                </a:moveTo>
                <a:lnTo>
                  <a:pt x="3052438" y="0"/>
                </a:lnTo>
                <a:lnTo>
                  <a:pt x="3052438" y="283111"/>
                </a:lnTo>
                <a:lnTo>
                  <a:pt x="0" y="283111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357299" y="3987449"/>
            <a:ext cx="9975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</a:rPr>
              <a:t>Assembler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33691" y="4688447"/>
            <a:ext cx="3052445" cy="290195"/>
          </a:xfrm>
          <a:prstGeom prst="rect">
            <a:avLst/>
          </a:prstGeom>
          <a:ln w="19049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459105">
              <a:lnSpc>
                <a:spcPts val="2150"/>
              </a:lnSpc>
            </a:pPr>
            <a:r>
              <a:rPr dirty="0" sz="1800" spc="-10">
                <a:latin typeface="Calibri"/>
                <a:cs typeface="Calibri"/>
              </a:rPr>
              <a:t>Computer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Architecture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33691" y="5168629"/>
            <a:ext cx="3052445" cy="278765"/>
          </a:xfrm>
          <a:prstGeom prst="rect">
            <a:avLst/>
          </a:prstGeom>
          <a:ln w="19049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702310">
              <a:lnSpc>
                <a:spcPts val="2105"/>
              </a:lnSpc>
            </a:pPr>
            <a:r>
              <a:rPr dirty="0" sz="1800" spc="-10">
                <a:latin typeface="Calibri"/>
                <a:cs typeface="Calibri"/>
              </a:rPr>
              <a:t>Digital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Electronics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33691" y="5882749"/>
            <a:ext cx="3052445" cy="286385"/>
          </a:xfrm>
          <a:prstGeom prst="rect">
            <a:avLst/>
          </a:prstGeom>
          <a:ln w="19049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675640">
              <a:lnSpc>
                <a:spcPts val="2135"/>
              </a:lnSpc>
            </a:pPr>
            <a:r>
              <a:rPr dirty="0" sz="1800" spc="-5">
                <a:latin typeface="Calibri"/>
                <a:cs typeface="Calibri"/>
              </a:rPr>
              <a:t>Analog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Electronics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36876" y="6371909"/>
            <a:ext cx="3052445" cy="286385"/>
          </a:xfrm>
          <a:prstGeom prst="rect">
            <a:avLst/>
          </a:prstGeom>
          <a:ln w="19049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530225">
              <a:lnSpc>
                <a:spcPts val="2135"/>
              </a:lnSpc>
            </a:pPr>
            <a:r>
              <a:rPr dirty="0" sz="1800" spc="-5">
                <a:latin typeface="Calibri"/>
                <a:cs typeface="Calibri"/>
              </a:rPr>
              <a:t>Electrical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Engineering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20370" y="6158986"/>
            <a:ext cx="81972" cy="194604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190173" y="1378342"/>
            <a:ext cx="128841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72085" marR="5080" indent="-16002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Calibri"/>
                <a:cs typeface="Calibri"/>
              </a:rPr>
              <a:t>Compu</a:t>
            </a:r>
            <a:r>
              <a:rPr dirty="0" sz="2400" spc="-30" b="1">
                <a:latin typeface="Calibri"/>
                <a:cs typeface="Calibri"/>
              </a:rPr>
              <a:t>t</a:t>
            </a:r>
            <a:r>
              <a:rPr dirty="0" sz="2400" spc="-5" b="1">
                <a:latin typeface="Calibri"/>
                <a:cs typeface="Calibri"/>
              </a:rPr>
              <a:t>er  </a:t>
            </a:r>
            <a:r>
              <a:rPr dirty="0" sz="2400" spc="-5" b="1">
                <a:latin typeface="Calibri"/>
                <a:cs typeface="Calibri"/>
              </a:rPr>
              <a:t>Science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71954" y="3343229"/>
            <a:ext cx="151638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14300">
              <a:lnSpc>
                <a:spcPct val="100000"/>
              </a:lnSpc>
              <a:spcBef>
                <a:spcPts val="100"/>
              </a:spcBef>
            </a:pPr>
            <a:r>
              <a:rPr dirty="0" sz="2400" spc="-10" b="1">
                <a:latin typeface="Calibri"/>
                <a:cs typeface="Calibri"/>
              </a:rPr>
              <a:t>Computer </a:t>
            </a:r>
            <a:r>
              <a:rPr dirty="0" sz="2400" spc="-5" b="1">
                <a:latin typeface="Calibri"/>
                <a:cs typeface="Calibri"/>
              </a:rPr>
              <a:t> Engineering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370591" y="1598883"/>
            <a:ext cx="3052445" cy="351790"/>
          </a:xfrm>
          <a:prstGeom prst="rect">
            <a:avLst/>
          </a:prstGeom>
          <a:ln w="19049">
            <a:solidFill>
              <a:srgbClr val="000000"/>
            </a:solidFill>
          </a:ln>
        </p:spPr>
        <p:txBody>
          <a:bodyPr wrap="square" lIns="0" tIns="29209" rIns="0" bIns="0" rtlCol="0" vert="horz">
            <a:spAutoFit/>
          </a:bodyPr>
          <a:lstStyle/>
          <a:p>
            <a:pPr marL="236854">
              <a:lnSpc>
                <a:spcPct val="100000"/>
              </a:lnSpc>
              <a:spcBef>
                <a:spcPts val="229"/>
              </a:spcBef>
            </a:pPr>
            <a:r>
              <a:rPr dirty="0" sz="1800" spc="-15">
                <a:latin typeface="Calibri"/>
                <a:cs typeface="Calibri"/>
              </a:rPr>
              <a:t>Data</a:t>
            </a:r>
            <a:r>
              <a:rPr dirty="0" sz="1800" spc="-10">
                <a:latin typeface="Calibri"/>
                <a:cs typeface="Calibri"/>
              </a:rPr>
              <a:t> Structure </a:t>
            </a:r>
            <a:r>
              <a:rPr dirty="0" sz="1800">
                <a:latin typeface="Calibri"/>
                <a:cs typeface="Calibri"/>
              </a:rPr>
              <a:t>+</a:t>
            </a:r>
            <a:r>
              <a:rPr dirty="0" sz="1800" spc="-10">
                <a:latin typeface="Calibri"/>
                <a:cs typeface="Calibri"/>
              </a:rPr>
              <a:t> Algorithms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006021" y="1386264"/>
            <a:ext cx="381000" cy="230504"/>
            <a:chOff x="3006021" y="1386264"/>
            <a:chExt cx="381000" cy="230504"/>
          </a:xfrm>
        </p:grpSpPr>
        <p:sp>
          <p:nvSpPr>
            <p:cNvPr id="17" name="object 17"/>
            <p:cNvSpPr/>
            <p:nvPr/>
          </p:nvSpPr>
          <p:spPr>
            <a:xfrm>
              <a:off x="3015546" y="1395789"/>
              <a:ext cx="287655" cy="168275"/>
            </a:xfrm>
            <a:custGeom>
              <a:avLst/>
              <a:gdLst/>
              <a:ahLst/>
              <a:cxnLst/>
              <a:rect l="l" t="t" r="r" b="b"/>
              <a:pathLst>
                <a:path w="287654" h="168275">
                  <a:moveTo>
                    <a:pt x="0" y="0"/>
                  </a:moveTo>
                  <a:lnTo>
                    <a:pt x="287106" y="16782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77250" y="1526919"/>
              <a:ext cx="109564" cy="89841"/>
            </a:xfrm>
            <a:prstGeom prst="rect">
              <a:avLst/>
            </a:prstGeom>
          </p:spPr>
        </p:pic>
      </p:grpSp>
      <p:grpSp>
        <p:nvGrpSpPr>
          <p:cNvPr id="19" name="object 19"/>
          <p:cNvGrpSpPr/>
          <p:nvPr/>
        </p:nvGrpSpPr>
        <p:grpSpPr>
          <a:xfrm>
            <a:off x="4818919" y="5447067"/>
            <a:ext cx="82550" cy="408940"/>
            <a:chOff x="4818919" y="5447067"/>
            <a:chExt cx="82550" cy="408940"/>
          </a:xfrm>
        </p:grpSpPr>
        <p:sp>
          <p:nvSpPr>
            <p:cNvPr id="20" name="object 20"/>
            <p:cNvSpPr/>
            <p:nvPr/>
          </p:nvSpPr>
          <p:spPr>
            <a:xfrm>
              <a:off x="4859910" y="5447067"/>
              <a:ext cx="0" cy="313055"/>
            </a:xfrm>
            <a:custGeom>
              <a:avLst/>
              <a:gdLst/>
              <a:ahLst/>
              <a:cxnLst/>
              <a:rect l="l" t="t" r="r" b="b"/>
              <a:pathLst>
                <a:path w="0" h="313054">
                  <a:moveTo>
                    <a:pt x="0" y="0"/>
                  </a:moveTo>
                  <a:lnTo>
                    <a:pt x="0" y="312599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18919" y="5750142"/>
              <a:ext cx="81981" cy="105500"/>
            </a:xfrm>
            <a:prstGeom prst="rect">
              <a:avLst/>
            </a:prstGeom>
          </p:spPr>
        </p:pic>
      </p:grpSp>
      <p:pic>
        <p:nvPicPr>
          <p:cNvPr id="22" name="object 2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818919" y="4978555"/>
            <a:ext cx="81981" cy="171875"/>
          </a:xfrm>
          <a:prstGeom prst="rect">
            <a:avLst/>
          </a:prstGeom>
        </p:spPr>
      </p:pic>
      <p:grpSp>
        <p:nvGrpSpPr>
          <p:cNvPr id="23" name="object 23"/>
          <p:cNvGrpSpPr/>
          <p:nvPr/>
        </p:nvGrpSpPr>
        <p:grpSpPr>
          <a:xfrm>
            <a:off x="4816333" y="3645542"/>
            <a:ext cx="83820" cy="1024890"/>
            <a:chOff x="4816333" y="3645542"/>
            <a:chExt cx="83820" cy="1024890"/>
          </a:xfrm>
        </p:grpSpPr>
        <p:sp>
          <p:nvSpPr>
            <p:cNvPr id="24" name="object 24"/>
            <p:cNvSpPr/>
            <p:nvPr/>
          </p:nvSpPr>
          <p:spPr>
            <a:xfrm>
              <a:off x="4856723" y="3655067"/>
              <a:ext cx="2540" cy="919480"/>
            </a:xfrm>
            <a:custGeom>
              <a:avLst/>
              <a:gdLst/>
              <a:ahLst/>
              <a:cxnLst/>
              <a:rect l="l" t="t" r="r" b="b"/>
              <a:pathLst>
                <a:path w="2539" h="919479">
                  <a:moveTo>
                    <a:pt x="1609" y="0"/>
                  </a:moveTo>
                  <a:lnTo>
                    <a:pt x="600" y="235501"/>
                  </a:lnTo>
                </a:path>
                <a:path w="2539" h="919479">
                  <a:moveTo>
                    <a:pt x="0" y="632940"/>
                  </a:moveTo>
                  <a:lnTo>
                    <a:pt x="2358" y="919144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18092" y="4564428"/>
              <a:ext cx="81978" cy="105756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816333" y="3880908"/>
              <a:ext cx="81980" cy="105635"/>
            </a:xfrm>
            <a:prstGeom prst="rect">
              <a:avLst/>
            </a:prstGeom>
          </p:spPr>
        </p:pic>
      </p:grpSp>
      <p:pic>
        <p:nvPicPr>
          <p:cNvPr id="27" name="object 2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789651" y="2468957"/>
            <a:ext cx="81973" cy="194602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818919" y="1405383"/>
            <a:ext cx="81981" cy="187926"/>
          </a:xfrm>
          <a:prstGeom prst="rect">
            <a:avLst/>
          </a:prstGeom>
        </p:spPr>
      </p:pic>
      <p:sp>
        <p:nvSpPr>
          <p:cNvPr id="29" name="object 29"/>
          <p:cNvSpPr txBox="1"/>
          <p:nvPr/>
        </p:nvSpPr>
        <p:spPr>
          <a:xfrm>
            <a:off x="1775398" y="1114193"/>
            <a:ext cx="2155190" cy="278765"/>
          </a:xfrm>
          <a:prstGeom prst="rect">
            <a:avLst/>
          </a:prstGeom>
          <a:ln w="19049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28905">
              <a:lnSpc>
                <a:spcPts val="2105"/>
              </a:lnSpc>
            </a:pPr>
            <a:r>
              <a:rPr dirty="0" sz="1800" spc="-5">
                <a:latin typeface="Calibri"/>
                <a:cs typeface="Calibri"/>
              </a:rPr>
              <a:t>Artificial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Intelligence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793318" y="640484"/>
            <a:ext cx="2155190" cy="278765"/>
          </a:xfrm>
          <a:prstGeom prst="rect">
            <a:avLst/>
          </a:prstGeom>
          <a:ln w="19049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247650">
              <a:lnSpc>
                <a:spcPts val="2105"/>
              </a:lnSpc>
            </a:pPr>
            <a:r>
              <a:rPr dirty="0" sz="1800" spc="-5">
                <a:latin typeface="Calibri"/>
                <a:cs typeface="Calibri"/>
              </a:rPr>
              <a:t>Machine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Learning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31" name="object 3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891397" y="901269"/>
            <a:ext cx="81973" cy="194602"/>
          </a:xfrm>
          <a:prstGeom prst="rect">
            <a:avLst/>
          </a:prstGeom>
        </p:spPr>
      </p:pic>
      <p:sp>
        <p:nvSpPr>
          <p:cNvPr id="32" name="object 32"/>
          <p:cNvSpPr/>
          <p:nvPr/>
        </p:nvSpPr>
        <p:spPr>
          <a:xfrm>
            <a:off x="5763067" y="1129966"/>
            <a:ext cx="2498090" cy="278765"/>
          </a:xfrm>
          <a:custGeom>
            <a:avLst/>
            <a:gdLst/>
            <a:ahLst/>
            <a:cxnLst/>
            <a:rect l="l" t="t" r="r" b="b"/>
            <a:pathLst>
              <a:path w="2498090" h="278765">
                <a:moveTo>
                  <a:pt x="0" y="0"/>
                </a:moveTo>
                <a:lnTo>
                  <a:pt x="2497827" y="0"/>
                </a:lnTo>
                <a:lnTo>
                  <a:pt x="2497827" y="278439"/>
                </a:lnTo>
                <a:lnTo>
                  <a:pt x="0" y="27843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 txBox="1"/>
          <p:nvPr/>
        </p:nvSpPr>
        <p:spPr>
          <a:xfrm>
            <a:off x="5887535" y="1110181"/>
            <a:ext cx="22466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Digital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Signal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Processing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771944" y="646669"/>
            <a:ext cx="2480310" cy="278765"/>
          </a:xfrm>
          <a:prstGeom prst="rect">
            <a:avLst/>
          </a:prstGeom>
          <a:ln w="19049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16839">
              <a:lnSpc>
                <a:spcPts val="2105"/>
              </a:lnSpc>
            </a:pPr>
            <a:r>
              <a:rPr dirty="0" sz="1800" spc="-10">
                <a:latin typeface="Calibri"/>
                <a:cs typeface="Calibri"/>
              </a:rPr>
              <a:t>Digital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Image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Processing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3896183" y="119752"/>
            <a:ext cx="3158490" cy="989965"/>
            <a:chOff x="3896183" y="119752"/>
            <a:chExt cx="3158490" cy="989965"/>
          </a:xfrm>
        </p:grpSpPr>
        <p:sp>
          <p:nvSpPr>
            <p:cNvPr id="36" name="object 36"/>
            <p:cNvSpPr/>
            <p:nvPr/>
          </p:nvSpPr>
          <p:spPr>
            <a:xfrm>
              <a:off x="3905708" y="129277"/>
              <a:ext cx="1895475" cy="369570"/>
            </a:xfrm>
            <a:custGeom>
              <a:avLst/>
              <a:gdLst/>
              <a:ahLst/>
              <a:cxnLst/>
              <a:rect l="l" t="t" r="r" b="b"/>
              <a:pathLst>
                <a:path w="1895475" h="369570">
                  <a:moveTo>
                    <a:pt x="0" y="0"/>
                  </a:moveTo>
                  <a:lnTo>
                    <a:pt x="1894850" y="0"/>
                  </a:lnTo>
                  <a:lnTo>
                    <a:pt x="1894850" y="369331"/>
                  </a:lnTo>
                  <a:lnTo>
                    <a:pt x="0" y="369331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7" name="object 3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972308" y="915107"/>
              <a:ext cx="81973" cy="194602"/>
            </a:xfrm>
            <a:prstGeom prst="rect">
              <a:avLst/>
            </a:prstGeom>
          </p:spPr>
        </p:pic>
      </p:grpSp>
      <p:sp>
        <p:nvSpPr>
          <p:cNvPr id="38" name="object 38"/>
          <p:cNvSpPr txBox="1"/>
          <p:nvPr/>
        </p:nvSpPr>
        <p:spPr>
          <a:xfrm>
            <a:off x="1775095" y="1507960"/>
            <a:ext cx="1123315" cy="524510"/>
          </a:xfrm>
          <a:prstGeom prst="rect">
            <a:avLst/>
          </a:prstGeom>
          <a:ln w="19049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94615">
              <a:lnSpc>
                <a:spcPts val="1989"/>
              </a:lnSpc>
            </a:pPr>
            <a:r>
              <a:rPr dirty="0" sz="1800" spc="-10">
                <a:latin typeface="Calibri"/>
                <a:cs typeface="Calibri"/>
              </a:rPr>
              <a:t>Computer</a:t>
            </a:r>
            <a:endParaRPr sz="1800">
              <a:latin typeface="Calibri"/>
              <a:cs typeface="Calibri"/>
            </a:endParaRPr>
          </a:p>
          <a:p>
            <a:pPr marL="157480">
              <a:lnSpc>
                <a:spcPts val="2135"/>
              </a:lnSpc>
            </a:pPr>
            <a:r>
              <a:rPr dirty="0" sz="1800" spc="-10">
                <a:latin typeface="Calibri"/>
                <a:cs typeface="Calibri"/>
              </a:rPr>
              <a:t>Graphics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412198" y="3667369"/>
            <a:ext cx="13970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latin typeface="Calibri"/>
                <a:cs typeface="Calibri"/>
              </a:rPr>
              <a:t>Assembly</a:t>
            </a:r>
            <a:r>
              <a:rPr dirty="0" sz="1400" spc="-55" b="1">
                <a:latin typeface="Calibri"/>
                <a:cs typeface="Calibri"/>
              </a:rPr>
              <a:t> </a:t>
            </a:r>
            <a:r>
              <a:rPr dirty="0" sz="1400" spc="-15" b="1">
                <a:latin typeface="Calibri"/>
                <a:cs typeface="Calibri"/>
              </a:rPr>
              <a:t>Program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489421" y="4283566"/>
            <a:ext cx="133413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5" b="1">
                <a:latin typeface="Calibri"/>
                <a:cs typeface="Calibri"/>
              </a:rPr>
              <a:t>Machine</a:t>
            </a:r>
            <a:r>
              <a:rPr dirty="0" sz="1400" spc="-55" b="1">
                <a:latin typeface="Calibri"/>
                <a:cs typeface="Calibri"/>
              </a:rPr>
              <a:t> </a:t>
            </a:r>
            <a:r>
              <a:rPr dirty="0" sz="1400" spc="-15" b="1">
                <a:latin typeface="Calibri"/>
                <a:cs typeface="Calibri"/>
              </a:rPr>
              <a:t>Program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021973" y="145534"/>
            <a:ext cx="16605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Operating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System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0550477" y="4470482"/>
            <a:ext cx="1347470" cy="593725"/>
          </a:xfrm>
          <a:prstGeom prst="rect">
            <a:avLst/>
          </a:prstGeom>
          <a:ln w="19049">
            <a:solidFill>
              <a:srgbClr val="000000"/>
            </a:solidFill>
          </a:ln>
        </p:spPr>
        <p:txBody>
          <a:bodyPr wrap="square" lIns="0" tIns="13335" rIns="0" bIns="0" rtlCol="0" vert="horz">
            <a:spAutoFit/>
          </a:bodyPr>
          <a:lstStyle/>
          <a:p>
            <a:pPr marL="98425" marR="92075" indent="107950">
              <a:lnSpc>
                <a:spcPct val="100000"/>
              </a:lnSpc>
              <a:spcBef>
                <a:spcPts val="105"/>
              </a:spcBef>
            </a:pPr>
            <a:r>
              <a:rPr dirty="0" sz="1800" spc="-10">
                <a:latin typeface="Calibri"/>
                <a:cs typeface="Calibri"/>
              </a:rPr>
              <a:t>Computer </a:t>
            </a:r>
            <a:r>
              <a:rPr dirty="0" sz="1800" spc="-5">
                <a:latin typeface="Calibri"/>
                <a:cs typeface="Calibri"/>
              </a:rPr>
              <a:t> A</a:t>
            </a:r>
            <a:r>
              <a:rPr dirty="0" sz="1800" spc="-30">
                <a:latin typeface="Calibri"/>
                <a:cs typeface="Calibri"/>
              </a:rPr>
              <a:t>r</a:t>
            </a:r>
            <a:r>
              <a:rPr dirty="0" sz="1800" spc="-5">
                <a:latin typeface="Calibri"/>
                <a:cs typeface="Calibri"/>
              </a:rPr>
              <a:t>chi</a:t>
            </a:r>
            <a:r>
              <a:rPr dirty="0" sz="1800" spc="-20">
                <a:latin typeface="Calibri"/>
                <a:cs typeface="Calibri"/>
              </a:rPr>
              <a:t>t</a:t>
            </a:r>
            <a:r>
              <a:rPr dirty="0" sz="1800" spc="-5">
                <a:latin typeface="Calibri"/>
                <a:cs typeface="Calibri"/>
              </a:rPr>
              <a:t>ectu</a:t>
            </a:r>
            <a:r>
              <a:rPr dirty="0" sz="1800" spc="-25">
                <a:latin typeface="Calibri"/>
                <a:cs typeface="Calibri"/>
              </a:rPr>
              <a:t>r</a:t>
            </a:r>
            <a:r>
              <a:rPr dirty="0" sz="180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6432336" y="4650157"/>
            <a:ext cx="4118610" cy="247650"/>
          </a:xfrm>
          <a:custGeom>
            <a:avLst/>
            <a:gdLst/>
            <a:ahLst/>
            <a:cxnLst/>
            <a:rect l="l" t="t" r="r" b="b"/>
            <a:pathLst>
              <a:path w="4118609" h="247650">
                <a:moveTo>
                  <a:pt x="0" y="123631"/>
                </a:moveTo>
                <a:lnTo>
                  <a:pt x="123631" y="0"/>
                </a:lnTo>
                <a:lnTo>
                  <a:pt x="123631" y="61815"/>
                </a:lnTo>
                <a:lnTo>
                  <a:pt x="3994507" y="61815"/>
                </a:lnTo>
                <a:lnTo>
                  <a:pt x="3994507" y="0"/>
                </a:lnTo>
                <a:lnTo>
                  <a:pt x="4118140" y="123631"/>
                </a:lnTo>
                <a:lnTo>
                  <a:pt x="3994507" y="247263"/>
                </a:lnTo>
                <a:lnTo>
                  <a:pt x="3994507" y="185447"/>
                </a:lnTo>
                <a:lnTo>
                  <a:pt x="123631" y="185447"/>
                </a:lnTo>
                <a:lnTo>
                  <a:pt x="123631" y="247263"/>
                </a:lnTo>
                <a:lnTo>
                  <a:pt x="0" y="123631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7401067" y="3569542"/>
            <a:ext cx="2181225" cy="369570"/>
          </a:xfrm>
          <a:prstGeom prst="rect">
            <a:avLst/>
          </a:prstGeom>
          <a:ln w="19049">
            <a:solidFill>
              <a:srgbClr val="000000"/>
            </a:solidFill>
          </a:ln>
        </p:spPr>
        <p:txBody>
          <a:bodyPr wrap="square" lIns="0" tIns="28575" rIns="0" bIns="0" rtlCol="0" vert="horz">
            <a:spAutoFit/>
          </a:bodyPr>
          <a:lstStyle/>
          <a:p>
            <a:pPr marL="112395">
              <a:lnSpc>
                <a:spcPct val="100000"/>
              </a:lnSpc>
              <a:spcBef>
                <a:spcPts val="225"/>
              </a:spcBef>
            </a:pPr>
            <a:r>
              <a:rPr dirty="0" sz="1800" spc="-15">
                <a:latin typeface="Calibri"/>
                <a:cs typeface="Calibri"/>
              </a:rPr>
              <a:t>Data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Communication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141613" y="1126943"/>
            <a:ext cx="1414145" cy="278765"/>
          </a:xfrm>
          <a:prstGeom prst="rect">
            <a:avLst/>
          </a:prstGeom>
          <a:ln w="19049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274320">
              <a:lnSpc>
                <a:spcPts val="2105"/>
              </a:lnSpc>
            </a:pPr>
            <a:r>
              <a:rPr dirty="0" sz="1800" spc="-10">
                <a:latin typeface="Calibri"/>
                <a:cs typeface="Calibri"/>
              </a:rPr>
              <a:t>Database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141613" y="632595"/>
            <a:ext cx="1414145" cy="278765"/>
          </a:xfrm>
          <a:prstGeom prst="rect">
            <a:avLst/>
          </a:prstGeom>
          <a:ln w="19049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40970">
              <a:lnSpc>
                <a:spcPts val="2105"/>
              </a:lnSpc>
            </a:pPr>
            <a:r>
              <a:rPr dirty="0" sz="1800" spc="-15">
                <a:latin typeface="Calibri"/>
                <a:cs typeface="Calibri"/>
              </a:rPr>
              <a:t>Data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Mining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7" name="object 4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815240" y="901983"/>
            <a:ext cx="81973" cy="194602"/>
          </a:xfrm>
          <a:prstGeom prst="rect">
            <a:avLst/>
          </a:prstGeom>
        </p:spPr>
      </p:pic>
      <p:grpSp>
        <p:nvGrpSpPr>
          <p:cNvPr id="48" name="object 48"/>
          <p:cNvGrpSpPr/>
          <p:nvPr/>
        </p:nvGrpSpPr>
        <p:grpSpPr>
          <a:xfrm>
            <a:off x="2896066" y="1664088"/>
            <a:ext cx="457200" cy="127000"/>
            <a:chOff x="2896066" y="1664088"/>
            <a:chExt cx="457200" cy="127000"/>
          </a:xfrm>
        </p:grpSpPr>
        <p:sp>
          <p:nvSpPr>
            <p:cNvPr id="49" name="object 49"/>
            <p:cNvSpPr/>
            <p:nvPr/>
          </p:nvSpPr>
          <p:spPr>
            <a:xfrm>
              <a:off x="2905591" y="1673613"/>
              <a:ext cx="353695" cy="76835"/>
            </a:xfrm>
            <a:custGeom>
              <a:avLst/>
              <a:gdLst/>
              <a:ahLst/>
              <a:cxnLst/>
              <a:rect l="l" t="t" r="r" b="b"/>
              <a:pathLst>
                <a:path w="353695" h="76835">
                  <a:moveTo>
                    <a:pt x="0" y="0"/>
                  </a:moveTo>
                  <a:lnTo>
                    <a:pt x="353309" y="76816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0" name="object 5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242690" y="1710157"/>
              <a:ext cx="110212" cy="80544"/>
            </a:xfrm>
            <a:prstGeom prst="rect">
              <a:avLst/>
            </a:prstGeom>
          </p:spPr>
        </p:pic>
      </p:grpSp>
      <p:grpSp>
        <p:nvGrpSpPr>
          <p:cNvPr id="51" name="object 51"/>
          <p:cNvGrpSpPr/>
          <p:nvPr/>
        </p:nvGrpSpPr>
        <p:grpSpPr>
          <a:xfrm>
            <a:off x="1547651" y="214543"/>
            <a:ext cx="10375265" cy="4462145"/>
            <a:chOff x="1547651" y="214543"/>
            <a:chExt cx="10375265" cy="4462145"/>
          </a:xfrm>
        </p:grpSpPr>
        <p:sp>
          <p:nvSpPr>
            <p:cNvPr id="52" name="object 52"/>
            <p:cNvSpPr/>
            <p:nvPr/>
          </p:nvSpPr>
          <p:spPr>
            <a:xfrm>
              <a:off x="1572541" y="492537"/>
              <a:ext cx="8301990" cy="4100195"/>
            </a:xfrm>
            <a:custGeom>
              <a:avLst/>
              <a:gdLst/>
              <a:ahLst/>
              <a:cxnLst/>
              <a:rect l="l" t="t" r="r" b="b"/>
              <a:pathLst>
                <a:path w="8301990" h="4100195">
                  <a:moveTo>
                    <a:pt x="0" y="4429"/>
                  </a:moveTo>
                  <a:lnTo>
                    <a:pt x="8301446" y="4429"/>
                  </a:lnTo>
                </a:path>
                <a:path w="8301990" h="4100195">
                  <a:moveTo>
                    <a:pt x="0" y="4429"/>
                  </a:moveTo>
                  <a:lnTo>
                    <a:pt x="0" y="2812157"/>
                  </a:lnTo>
                </a:path>
                <a:path w="8301990" h="4100195">
                  <a:moveTo>
                    <a:pt x="8293672" y="0"/>
                  </a:moveTo>
                  <a:lnTo>
                    <a:pt x="8301444" y="2787157"/>
                  </a:lnTo>
                </a:path>
                <a:path w="8301990" h="4100195">
                  <a:moveTo>
                    <a:pt x="8301444" y="2812157"/>
                  </a:moveTo>
                  <a:lnTo>
                    <a:pt x="4928884" y="2812157"/>
                  </a:lnTo>
                </a:path>
                <a:path w="8301990" h="4100195">
                  <a:moveTo>
                    <a:pt x="1578127" y="4100151"/>
                  </a:moveTo>
                  <a:lnTo>
                    <a:pt x="4928883" y="4089168"/>
                  </a:lnTo>
                </a:path>
                <a:path w="8301990" h="4100195">
                  <a:moveTo>
                    <a:pt x="4928883" y="2812157"/>
                  </a:moveTo>
                  <a:lnTo>
                    <a:pt x="4928884" y="4055071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8484785" y="3938873"/>
              <a:ext cx="6985" cy="641985"/>
            </a:xfrm>
            <a:custGeom>
              <a:avLst/>
              <a:gdLst/>
              <a:ahLst/>
              <a:cxnLst/>
              <a:rect l="l" t="t" r="r" b="b"/>
              <a:pathLst>
                <a:path w="6984" h="641985">
                  <a:moveTo>
                    <a:pt x="6620" y="0"/>
                  </a:moveTo>
                  <a:lnTo>
                    <a:pt x="0" y="641406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4" name="object 5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443796" y="4570429"/>
              <a:ext cx="81977" cy="105821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1560351" y="3304694"/>
              <a:ext cx="1593850" cy="1268730"/>
            </a:xfrm>
            <a:custGeom>
              <a:avLst/>
              <a:gdLst/>
              <a:ahLst/>
              <a:cxnLst/>
              <a:rect l="l" t="t" r="r" b="b"/>
              <a:pathLst>
                <a:path w="1593850" h="1268729">
                  <a:moveTo>
                    <a:pt x="0" y="1487"/>
                  </a:moveTo>
                  <a:lnTo>
                    <a:pt x="1593849" y="0"/>
                  </a:lnTo>
                </a:path>
                <a:path w="1593850" h="1268729">
                  <a:moveTo>
                    <a:pt x="1577791" y="0"/>
                  </a:moveTo>
                  <a:lnTo>
                    <a:pt x="1577791" y="1268360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6520882" y="224068"/>
              <a:ext cx="5392420" cy="1491615"/>
            </a:xfrm>
            <a:custGeom>
              <a:avLst/>
              <a:gdLst/>
              <a:ahLst/>
              <a:cxnLst/>
              <a:rect l="l" t="t" r="r" b="b"/>
              <a:pathLst>
                <a:path w="5392420" h="1491614">
                  <a:moveTo>
                    <a:pt x="3697662" y="0"/>
                  </a:moveTo>
                  <a:lnTo>
                    <a:pt x="5392337" y="0"/>
                  </a:lnTo>
                  <a:lnTo>
                    <a:pt x="5392337" y="646330"/>
                  </a:lnTo>
                  <a:lnTo>
                    <a:pt x="3697662" y="646330"/>
                  </a:lnTo>
                  <a:lnTo>
                    <a:pt x="3697662" y="0"/>
                  </a:lnTo>
                  <a:close/>
                </a:path>
                <a:path w="5392420" h="1491614">
                  <a:moveTo>
                    <a:pt x="491047" y="1195145"/>
                  </a:moveTo>
                  <a:lnTo>
                    <a:pt x="0" y="1491574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7" name="object 5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437346" y="1679179"/>
              <a:ext cx="109322" cy="90665"/>
            </a:xfrm>
            <a:prstGeom prst="rect">
              <a:avLst/>
            </a:prstGeom>
          </p:spPr>
        </p:pic>
      </p:grpSp>
      <p:sp>
        <p:nvSpPr>
          <p:cNvPr id="58" name="object 58"/>
          <p:cNvSpPr txBox="1"/>
          <p:nvPr/>
        </p:nvSpPr>
        <p:spPr>
          <a:xfrm>
            <a:off x="10502555" y="240324"/>
            <a:ext cx="112522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">
                <a:latin typeface="Calibri"/>
                <a:cs typeface="Calibri"/>
              </a:rPr>
              <a:t>Information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10323403" y="514644"/>
            <a:ext cx="14839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">
                <a:latin typeface="Calibri"/>
                <a:cs typeface="Calibri"/>
              </a:rPr>
              <a:t>System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Analysis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60" name="object 60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1026607" y="860874"/>
            <a:ext cx="81974" cy="228803"/>
          </a:xfrm>
          <a:prstGeom prst="rect">
            <a:avLst/>
          </a:prstGeom>
        </p:spPr>
      </p:pic>
      <p:sp>
        <p:nvSpPr>
          <p:cNvPr id="61" name="object 61"/>
          <p:cNvSpPr txBox="1"/>
          <p:nvPr/>
        </p:nvSpPr>
        <p:spPr>
          <a:xfrm>
            <a:off x="8656201" y="617961"/>
            <a:ext cx="1151890" cy="646430"/>
          </a:xfrm>
          <a:prstGeom prst="rect">
            <a:avLst/>
          </a:prstGeom>
          <a:ln w="19049">
            <a:solidFill>
              <a:srgbClr val="000000"/>
            </a:solidFill>
          </a:ln>
        </p:spPr>
        <p:txBody>
          <a:bodyPr wrap="square" lIns="0" tIns="28575" rIns="0" bIns="0" rtlCol="0" vert="horz">
            <a:spAutoFit/>
          </a:bodyPr>
          <a:lstStyle/>
          <a:p>
            <a:pPr marL="201930" marR="102235" indent="-92710">
              <a:lnSpc>
                <a:spcPct val="100000"/>
              </a:lnSpc>
              <a:spcBef>
                <a:spcPts val="225"/>
              </a:spcBef>
            </a:pPr>
            <a:r>
              <a:rPr dirty="0" sz="1800" spc="-5">
                <a:latin typeface="Calibri"/>
                <a:cs typeface="Calibri"/>
              </a:rPr>
              <a:t>Compu</a:t>
            </a:r>
            <a:r>
              <a:rPr dirty="0" sz="1800" spc="-20">
                <a:latin typeface="Calibri"/>
                <a:cs typeface="Calibri"/>
              </a:rPr>
              <a:t>t</a:t>
            </a:r>
            <a:r>
              <a:rPr dirty="0" sz="1800" spc="-5">
                <a:latin typeface="Calibri"/>
                <a:cs typeface="Calibri"/>
              </a:rPr>
              <a:t>er  </a:t>
            </a:r>
            <a:r>
              <a:rPr dirty="0" sz="1800" spc="-5">
                <a:latin typeface="Calibri"/>
                <a:cs typeface="Calibri"/>
              </a:rPr>
              <a:t>Security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62875" y="1264292"/>
            <a:ext cx="12015470" cy="1940560"/>
            <a:chOff x="62875" y="1264292"/>
            <a:chExt cx="12015470" cy="1940560"/>
          </a:xfrm>
        </p:grpSpPr>
        <p:pic>
          <p:nvPicPr>
            <p:cNvPr id="63" name="object 6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191088" y="1264292"/>
              <a:ext cx="81981" cy="164375"/>
            </a:xfrm>
            <a:prstGeom prst="rect">
              <a:avLst/>
            </a:prstGeom>
          </p:spPr>
        </p:pic>
        <p:sp>
          <p:nvSpPr>
            <p:cNvPr id="64" name="object 64"/>
            <p:cNvSpPr/>
            <p:nvPr/>
          </p:nvSpPr>
          <p:spPr>
            <a:xfrm>
              <a:off x="81925" y="3185593"/>
              <a:ext cx="11977370" cy="0"/>
            </a:xfrm>
            <a:custGeom>
              <a:avLst/>
              <a:gdLst/>
              <a:ahLst/>
              <a:cxnLst/>
              <a:rect l="l" t="t" r="r" b="b"/>
              <a:pathLst>
                <a:path w="11977370" h="0">
                  <a:moveTo>
                    <a:pt x="0" y="0"/>
                  </a:moveTo>
                  <a:lnTo>
                    <a:pt x="11977349" y="0"/>
                  </a:lnTo>
                </a:path>
              </a:pathLst>
            </a:custGeom>
            <a:ln w="380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/>
            <p:cNvSpPr/>
            <p:nvPr/>
          </p:nvSpPr>
          <p:spPr>
            <a:xfrm>
              <a:off x="8695003" y="1447068"/>
              <a:ext cx="1074420" cy="646430"/>
            </a:xfrm>
            <a:custGeom>
              <a:avLst/>
              <a:gdLst/>
              <a:ahLst/>
              <a:cxnLst/>
              <a:rect l="l" t="t" r="r" b="b"/>
              <a:pathLst>
                <a:path w="1074420" h="646430">
                  <a:moveTo>
                    <a:pt x="0" y="0"/>
                  </a:moveTo>
                  <a:lnTo>
                    <a:pt x="1074149" y="0"/>
                  </a:lnTo>
                  <a:lnTo>
                    <a:pt x="1074149" y="646330"/>
                  </a:lnTo>
                  <a:lnTo>
                    <a:pt x="0" y="646330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6" name="object 66"/>
          <p:cNvSpPr txBox="1"/>
          <p:nvPr/>
        </p:nvSpPr>
        <p:spPr>
          <a:xfrm>
            <a:off x="6515178" y="1463325"/>
            <a:ext cx="31959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43455" algn="l"/>
              </a:tabLst>
            </a:pPr>
            <a:r>
              <a:rPr dirty="0" u="heavy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dirty="0" sz="1800" spc="-10">
                <a:latin typeface="Calibri"/>
                <a:cs typeface="Calibri"/>
              </a:rPr>
              <a:t>Computer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8818324" y="1737645"/>
            <a:ext cx="82676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</a:rPr>
              <a:t>N</a:t>
            </a:r>
            <a:r>
              <a:rPr dirty="0" sz="1800" spc="-10">
                <a:latin typeface="Calibri"/>
                <a:cs typeface="Calibri"/>
              </a:rPr>
              <a:t>e</a:t>
            </a:r>
            <a:r>
              <a:rPr dirty="0" sz="1800" spc="-5">
                <a:latin typeface="Calibri"/>
                <a:cs typeface="Calibri"/>
              </a:rPr>
              <a:t>t</a:t>
            </a:r>
            <a:r>
              <a:rPr dirty="0" sz="1800" spc="-20">
                <a:latin typeface="Calibri"/>
                <a:cs typeface="Calibri"/>
              </a:rPr>
              <a:t>w</a:t>
            </a:r>
            <a:r>
              <a:rPr dirty="0" sz="1800" spc="-5">
                <a:latin typeface="Calibri"/>
                <a:cs typeface="Calibri"/>
              </a:rPr>
              <a:t>ork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68" name="object 68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4796503" y="3042492"/>
            <a:ext cx="81981" cy="288330"/>
          </a:xfrm>
          <a:prstGeom prst="rect">
            <a:avLst/>
          </a:prstGeom>
        </p:spPr>
      </p:pic>
      <p:sp>
        <p:nvSpPr>
          <p:cNvPr id="69" name="object 69"/>
          <p:cNvSpPr txBox="1"/>
          <p:nvPr/>
        </p:nvSpPr>
        <p:spPr>
          <a:xfrm>
            <a:off x="2727327" y="2143962"/>
            <a:ext cx="3617595" cy="325120"/>
          </a:xfrm>
          <a:prstGeom prst="rect">
            <a:avLst/>
          </a:prstGeom>
          <a:ln w="19049">
            <a:solidFill>
              <a:srgbClr val="000000"/>
            </a:solidFill>
          </a:ln>
        </p:spPr>
        <p:txBody>
          <a:bodyPr wrap="square" lIns="0" tIns="15875" rIns="0" bIns="0" rtlCol="0" vert="horz">
            <a:spAutoFit/>
          </a:bodyPr>
          <a:lstStyle/>
          <a:p>
            <a:pPr marL="106680">
              <a:lnSpc>
                <a:spcPct val="100000"/>
              </a:lnSpc>
              <a:spcBef>
                <a:spcPts val="125"/>
              </a:spcBef>
            </a:pPr>
            <a:r>
              <a:rPr dirty="0" sz="1800" spc="-5">
                <a:latin typeface="Calibri"/>
                <a:cs typeface="Calibri"/>
              </a:rPr>
              <a:t>Object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Oriented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Programming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(OOP)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70" name="object 7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788822" y="1926196"/>
            <a:ext cx="81973" cy="194601"/>
          </a:xfrm>
          <a:prstGeom prst="rect">
            <a:avLst/>
          </a:prstGeom>
        </p:spPr>
      </p:pic>
      <p:sp>
        <p:nvSpPr>
          <p:cNvPr id="71" name="object 71"/>
          <p:cNvSpPr txBox="1"/>
          <p:nvPr/>
        </p:nvSpPr>
        <p:spPr>
          <a:xfrm>
            <a:off x="1518288" y="4208209"/>
            <a:ext cx="1436370" cy="629920"/>
          </a:xfrm>
          <a:prstGeom prst="rect">
            <a:avLst/>
          </a:prstGeom>
          <a:ln w="19049">
            <a:solidFill>
              <a:srgbClr val="000000"/>
            </a:solidFill>
          </a:ln>
        </p:spPr>
        <p:txBody>
          <a:bodyPr wrap="square" lIns="0" tIns="31115" rIns="0" bIns="0" rtlCol="0" vert="horz">
            <a:spAutoFit/>
          </a:bodyPr>
          <a:lstStyle/>
          <a:p>
            <a:pPr marL="220345" marR="87630" indent="-126364">
              <a:lnSpc>
                <a:spcPct val="100000"/>
              </a:lnSpc>
              <a:spcBef>
                <a:spcPts val="245"/>
              </a:spcBef>
            </a:pPr>
            <a:r>
              <a:rPr dirty="0" sz="1800" spc="-40">
                <a:latin typeface="Calibri"/>
                <a:cs typeface="Calibri"/>
              </a:rPr>
              <a:t>P</a:t>
            </a:r>
            <a:r>
              <a:rPr dirty="0" sz="1800" spc="-5">
                <a:latin typeface="Calibri"/>
                <a:cs typeface="Calibri"/>
              </a:rPr>
              <a:t>eriphe</a:t>
            </a:r>
            <a:r>
              <a:rPr dirty="0" sz="1800" spc="-40">
                <a:latin typeface="Calibri"/>
                <a:cs typeface="Calibri"/>
              </a:rPr>
              <a:t>r</a:t>
            </a:r>
            <a:r>
              <a:rPr dirty="0" sz="1800">
                <a:latin typeface="Calibri"/>
                <a:cs typeface="Calibri"/>
              </a:rPr>
              <a:t>als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&amp;  </a:t>
            </a:r>
            <a:r>
              <a:rPr dirty="0" sz="1800" spc="-10">
                <a:latin typeface="Calibri"/>
                <a:cs typeface="Calibri"/>
              </a:rPr>
              <a:t>Interfacing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2932292" y="4501058"/>
            <a:ext cx="3778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3855" algn="l"/>
              </a:tabLst>
            </a:pPr>
            <a:r>
              <a:rPr dirty="0" u="heavy" sz="18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73" name="object 73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3222874" y="4740821"/>
            <a:ext cx="105622" cy="81980"/>
          </a:xfrm>
          <a:prstGeom prst="rect">
            <a:avLst/>
          </a:prstGeom>
        </p:spPr>
      </p:pic>
      <p:sp>
        <p:nvSpPr>
          <p:cNvPr id="74" name="object 74"/>
          <p:cNvSpPr txBox="1"/>
          <p:nvPr/>
        </p:nvSpPr>
        <p:spPr>
          <a:xfrm>
            <a:off x="5023823" y="5521364"/>
            <a:ext cx="604520" cy="278765"/>
          </a:xfrm>
          <a:prstGeom prst="rect">
            <a:avLst/>
          </a:prstGeom>
          <a:ln w="19049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07314">
              <a:lnSpc>
                <a:spcPts val="2105"/>
              </a:lnSpc>
            </a:pPr>
            <a:r>
              <a:rPr dirty="0" sz="1800" spc="-5">
                <a:latin typeface="Calibri"/>
                <a:cs typeface="Calibri"/>
              </a:rPr>
              <a:t>VLSI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814976" y="5262695"/>
            <a:ext cx="2124075" cy="629920"/>
          </a:xfrm>
          <a:prstGeom prst="rect">
            <a:avLst/>
          </a:prstGeom>
          <a:ln w="19049">
            <a:solidFill>
              <a:srgbClr val="000000"/>
            </a:solidFill>
          </a:ln>
        </p:spPr>
        <p:txBody>
          <a:bodyPr wrap="square" lIns="0" tIns="31115" rIns="0" bIns="0" rtlCol="0" vert="horz">
            <a:spAutoFit/>
          </a:bodyPr>
          <a:lstStyle/>
          <a:p>
            <a:pPr marL="160020" marR="155575" indent="6985">
              <a:lnSpc>
                <a:spcPct val="100000"/>
              </a:lnSpc>
              <a:spcBef>
                <a:spcPts val="245"/>
              </a:spcBef>
            </a:pPr>
            <a:r>
              <a:rPr dirty="0" sz="1800" spc="-5">
                <a:latin typeface="Calibri"/>
                <a:cs typeface="Calibri"/>
              </a:rPr>
              <a:t>Electrical Machines </a:t>
            </a:r>
            <a:r>
              <a:rPr dirty="0" sz="1800" spc="-39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&amp;</a:t>
            </a:r>
            <a:r>
              <a:rPr dirty="0" sz="1800" spc="-8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Instrumentations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76" name="object 76"/>
          <p:cNvGrpSpPr/>
          <p:nvPr/>
        </p:nvGrpSpPr>
        <p:grpSpPr>
          <a:xfrm>
            <a:off x="2198542" y="4840675"/>
            <a:ext cx="82550" cy="431800"/>
            <a:chOff x="2198542" y="4840675"/>
            <a:chExt cx="82550" cy="431800"/>
          </a:xfrm>
        </p:grpSpPr>
        <p:sp>
          <p:nvSpPr>
            <p:cNvPr id="77" name="object 77"/>
            <p:cNvSpPr/>
            <p:nvPr/>
          </p:nvSpPr>
          <p:spPr>
            <a:xfrm>
              <a:off x="2236402" y="4936647"/>
              <a:ext cx="3175" cy="326390"/>
            </a:xfrm>
            <a:custGeom>
              <a:avLst/>
              <a:gdLst/>
              <a:ahLst/>
              <a:cxnLst/>
              <a:rect l="l" t="t" r="r" b="b"/>
              <a:pathLst>
                <a:path w="3175" h="326389">
                  <a:moveTo>
                    <a:pt x="0" y="326048"/>
                  </a:moveTo>
                  <a:lnTo>
                    <a:pt x="3128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8" name="object 7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198542" y="4840675"/>
              <a:ext cx="81977" cy="105798"/>
            </a:xfrm>
            <a:prstGeom prst="rect">
              <a:avLst/>
            </a:prstGeom>
          </p:spPr>
        </p:pic>
      </p:grpSp>
      <p:sp>
        <p:nvSpPr>
          <p:cNvPr id="79" name="object 79"/>
          <p:cNvSpPr txBox="1"/>
          <p:nvPr/>
        </p:nvSpPr>
        <p:spPr>
          <a:xfrm>
            <a:off x="7399634" y="5216383"/>
            <a:ext cx="2354580" cy="646430"/>
          </a:xfrm>
          <a:prstGeom prst="rect">
            <a:avLst/>
          </a:prstGeom>
          <a:ln w="19049">
            <a:solidFill>
              <a:srgbClr val="000000"/>
            </a:solidFill>
          </a:ln>
        </p:spPr>
        <p:txBody>
          <a:bodyPr wrap="square" lIns="0" tIns="28575" rIns="0" bIns="0" rtlCol="0" vert="horz">
            <a:spAutoFit/>
          </a:bodyPr>
          <a:lstStyle/>
          <a:p>
            <a:pPr marL="684530" marR="60960" indent="-566420">
              <a:lnSpc>
                <a:spcPct val="100000"/>
              </a:lnSpc>
              <a:spcBef>
                <a:spcPts val="225"/>
              </a:spcBef>
            </a:pPr>
            <a:r>
              <a:rPr dirty="0" sz="1800" spc="-10">
                <a:latin typeface="Calibri"/>
                <a:cs typeface="Calibri"/>
              </a:rPr>
              <a:t>Parallel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Distributed </a:t>
            </a:r>
            <a:r>
              <a:rPr dirty="0" sz="1800" spc="-39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Processing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80" name="object 80"/>
          <p:cNvGrpSpPr/>
          <p:nvPr/>
        </p:nvGrpSpPr>
        <p:grpSpPr>
          <a:xfrm>
            <a:off x="6397883" y="1731660"/>
            <a:ext cx="4694555" cy="3817620"/>
            <a:chOff x="6397883" y="1731660"/>
            <a:chExt cx="4694555" cy="3817620"/>
          </a:xfrm>
        </p:grpSpPr>
        <p:sp>
          <p:nvSpPr>
            <p:cNvPr id="81" name="object 81"/>
            <p:cNvSpPr/>
            <p:nvPr/>
          </p:nvSpPr>
          <p:spPr>
            <a:xfrm>
              <a:off x="6483383" y="5042086"/>
              <a:ext cx="916305" cy="497840"/>
            </a:xfrm>
            <a:custGeom>
              <a:avLst/>
              <a:gdLst/>
              <a:ahLst/>
              <a:cxnLst/>
              <a:rect l="l" t="t" r="r" b="b"/>
              <a:pathLst>
                <a:path w="916304" h="497839">
                  <a:moveTo>
                    <a:pt x="916250" y="497462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2" name="object 82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397883" y="4991312"/>
              <a:ext cx="110038" cy="87952"/>
            </a:xfrm>
            <a:prstGeom prst="rect">
              <a:avLst/>
            </a:prstGeom>
          </p:spPr>
        </p:pic>
        <p:sp>
          <p:nvSpPr>
            <p:cNvPr id="83" name="object 83"/>
            <p:cNvSpPr/>
            <p:nvPr/>
          </p:nvSpPr>
          <p:spPr>
            <a:xfrm>
              <a:off x="9753596" y="5103163"/>
              <a:ext cx="696595" cy="436880"/>
            </a:xfrm>
            <a:custGeom>
              <a:avLst/>
              <a:gdLst/>
              <a:ahLst/>
              <a:cxnLst/>
              <a:rect l="l" t="t" r="r" b="b"/>
              <a:pathLst>
                <a:path w="696595" h="436879">
                  <a:moveTo>
                    <a:pt x="0" y="436386"/>
                  </a:moveTo>
                  <a:lnTo>
                    <a:pt x="696058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4" name="object 84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0423415" y="5047717"/>
              <a:ext cx="109010" cy="91630"/>
            </a:xfrm>
            <a:prstGeom prst="rect">
              <a:avLst/>
            </a:prstGeom>
          </p:spPr>
        </p:pic>
        <p:sp>
          <p:nvSpPr>
            <p:cNvPr id="85" name="object 85"/>
            <p:cNvSpPr/>
            <p:nvPr/>
          </p:nvSpPr>
          <p:spPr>
            <a:xfrm>
              <a:off x="9988172" y="1741185"/>
              <a:ext cx="1094740" cy="364490"/>
            </a:xfrm>
            <a:custGeom>
              <a:avLst/>
              <a:gdLst/>
              <a:ahLst/>
              <a:cxnLst/>
              <a:rect l="l" t="t" r="r" b="b"/>
              <a:pathLst>
                <a:path w="1094740" h="364489">
                  <a:moveTo>
                    <a:pt x="1094699" y="0"/>
                  </a:moveTo>
                  <a:lnTo>
                    <a:pt x="1094699" y="364199"/>
                  </a:lnTo>
                  <a:lnTo>
                    <a:pt x="0" y="364199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6" name="object 8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9892196" y="2064395"/>
              <a:ext cx="105500" cy="81980"/>
            </a:xfrm>
            <a:prstGeom prst="rect">
              <a:avLst/>
            </a:prstGeom>
          </p:spPr>
        </p:pic>
      </p:grpSp>
      <p:sp>
        <p:nvSpPr>
          <p:cNvPr id="87" name="object 87"/>
          <p:cNvSpPr txBox="1"/>
          <p:nvPr/>
        </p:nvSpPr>
        <p:spPr>
          <a:xfrm>
            <a:off x="10413992" y="1094854"/>
            <a:ext cx="1337945" cy="646430"/>
          </a:xfrm>
          <a:prstGeom prst="rect">
            <a:avLst/>
          </a:prstGeom>
          <a:ln w="19049">
            <a:solidFill>
              <a:srgbClr val="000000"/>
            </a:solidFill>
          </a:ln>
        </p:spPr>
        <p:txBody>
          <a:bodyPr wrap="square" lIns="0" tIns="28575" rIns="0" bIns="0" rtlCol="0" vert="horz">
            <a:spAutoFit/>
          </a:bodyPr>
          <a:lstStyle/>
          <a:p>
            <a:pPr marL="118745" marR="111760" indent="132715">
              <a:lnSpc>
                <a:spcPct val="100000"/>
              </a:lnSpc>
              <a:spcBef>
                <a:spcPts val="225"/>
              </a:spcBef>
            </a:pPr>
            <a:r>
              <a:rPr dirty="0" sz="1800" spc="-10">
                <a:latin typeface="Calibri"/>
                <a:cs typeface="Calibri"/>
              </a:rPr>
              <a:t>Software </a:t>
            </a:r>
            <a:r>
              <a:rPr dirty="0" sz="1800" spc="-5">
                <a:latin typeface="Calibri"/>
                <a:cs typeface="Calibri"/>
              </a:rPr>
              <a:t> Engineering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88" name="object 88"/>
          <p:cNvGrpSpPr/>
          <p:nvPr/>
        </p:nvGrpSpPr>
        <p:grpSpPr>
          <a:xfrm>
            <a:off x="3966415" y="734047"/>
            <a:ext cx="5283200" cy="2805430"/>
            <a:chOff x="3966415" y="734047"/>
            <a:chExt cx="5283200" cy="2805430"/>
          </a:xfrm>
        </p:grpSpPr>
        <p:pic>
          <p:nvPicPr>
            <p:cNvPr id="89" name="object 89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441428" y="1733517"/>
              <a:ext cx="105562" cy="81980"/>
            </a:xfrm>
            <a:prstGeom prst="rect">
              <a:avLst/>
            </a:prstGeom>
          </p:spPr>
        </p:pic>
        <p:sp>
          <p:nvSpPr>
            <p:cNvPr id="90" name="object 90"/>
            <p:cNvSpPr/>
            <p:nvPr/>
          </p:nvSpPr>
          <p:spPr>
            <a:xfrm>
              <a:off x="8544389" y="2123880"/>
              <a:ext cx="695325" cy="1329690"/>
            </a:xfrm>
            <a:custGeom>
              <a:avLst/>
              <a:gdLst/>
              <a:ahLst/>
              <a:cxnLst/>
              <a:rect l="l" t="t" r="r" b="b"/>
              <a:pathLst>
                <a:path w="695325" h="1329689">
                  <a:moveTo>
                    <a:pt x="695310" y="0"/>
                  </a:moveTo>
                  <a:lnTo>
                    <a:pt x="0" y="1329142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1" name="object 91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8494791" y="3428912"/>
              <a:ext cx="87002" cy="110237"/>
            </a:xfrm>
            <a:prstGeom prst="rect">
              <a:avLst/>
            </a:prstGeom>
          </p:spPr>
        </p:pic>
        <p:pic>
          <p:nvPicPr>
            <p:cNvPr id="92" name="object 92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3966415" y="734047"/>
              <a:ext cx="184723" cy="81929"/>
            </a:xfrm>
            <a:prstGeom prst="rect">
              <a:avLst/>
            </a:prstGeom>
          </p:spPr>
        </p:pic>
        <p:sp>
          <p:nvSpPr>
            <p:cNvPr id="93" name="object 93"/>
            <p:cNvSpPr/>
            <p:nvPr/>
          </p:nvSpPr>
          <p:spPr>
            <a:xfrm>
              <a:off x="6535638" y="1264293"/>
              <a:ext cx="2696845" cy="490220"/>
            </a:xfrm>
            <a:custGeom>
              <a:avLst/>
              <a:gdLst/>
              <a:ahLst/>
              <a:cxnLst/>
              <a:rect l="l" t="t" r="r" b="b"/>
              <a:pathLst>
                <a:path w="2696845" h="490219">
                  <a:moveTo>
                    <a:pt x="2696440" y="0"/>
                  </a:moveTo>
                  <a:lnTo>
                    <a:pt x="0" y="489869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4" name="object 94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6441054" y="1713678"/>
              <a:ext cx="109732" cy="80967"/>
            </a:xfrm>
            <a:prstGeom prst="rect">
              <a:avLst/>
            </a:prstGeom>
          </p:spPr>
        </p:pic>
      </p:grpSp>
      <p:sp>
        <p:nvSpPr>
          <p:cNvPr id="95" name="object 95"/>
          <p:cNvSpPr txBox="1"/>
          <p:nvPr/>
        </p:nvSpPr>
        <p:spPr>
          <a:xfrm>
            <a:off x="10294254" y="2132798"/>
            <a:ext cx="151638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75260">
              <a:lnSpc>
                <a:spcPct val="100000"/>
              </a:lnSpc>
              <a:spcBef>
                <a:spcPts val="100"/>
              </a:spcBef>
            </a:pPr>
            <a:r>
              <a:rPr dirty="0" sz="2400" spc="-15" b="1">
                <a:latin typeface="Calibri"/>
                <a:cs typeface="Calibri"/>
              </a:rPr>
              <a:t>Software </a:t>
            </a:r>
            <a:r>
              <a:rPr dirty="0" sz="2400" spc="-10" b="1">
                <a:latin typeface="Calibri"/>
                <a:cs typeface="Calibri"/>
              </a:rPr>
              <a:t> </a:t>
            </a:r>
            <a:r>
              <a:rPr dirty="0" sz="2400" spc="-5" b="1">
                <a:latin typeface="Calibri"/>
                <a:cs typeface="Calibri"/>
              </a:rPr>
              <a:t>Engineering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33235" y="6052804"/>
            <a:ext cx="3513454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 b="1">
                <a:solidFill>
                  <a:srgbClr val="FF0000"/>
                </a:solidFill>
                <a:latin typeface="Calibri"/>
                <a:cs typeface="Calibri"/>
              </a:rPr>
              <a:t>Map</a:t>
            </a:r>
            <a:r>
              <a:rPr dirty="0" sz="2800" spc="-2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5" b="1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dirty="0" sz="2800" spc="-2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5" b="1">
                <a:solidFill>
                  <a:srgbClr val="FF0000"/>
                </a:solidFill>
                <a:latin typeface="Calibri"/>
                <a:cs typeface="Calibri"/>
              </a:rPr>
              <a:t>CSE</a:t>
            </a:r>
            <a:r>
              <a:rPr dirty="0" sz="2800" spc="-2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FF0000"/>
                </a:solidFill>
                <a:latin typeface="Calibri"/>
                <a:cs typeface="Calibri"/>
              </a:rPr>
              <a:t>(Course</a:t>
            </a:r>
            <a:r>
              <a:rPr dirty="0" sz="2800" spc="-3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5" b="1">
                <a:solidFill>
                  <a:srgbClr val="FF0000"/>
                </a:solidFill>
                <a:latin typeface="Calibri"/>
                <a:cs typeface="Calibri"/>
              </a:rPr>
              <a:t>No)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30502" y="2689262"/>
            <a:ext cx="3059430" cy="353695"/>
          </a:xfrm>
          <a:prstGeom prst="rect">
            <a:avLst/>
          </a:prstGeom>
          <a:ln w="19049">
            <a:solidFill>
              <a:srgbClr val="000000"/>
            </a:solidFill>
          </a:ln>
        </p:spPr>
        <p:txBody>
          <a:bodyPr wrap="square" lIns="0" tIns="2984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35"/>
              </a:spcBef>
            </a:pPr>
            <a:r>
              <a:rPr dirty="0" sz="1800" spc="-5" b="1">
                <a:solidFill>
                  <a:srgbClr val="4472C4"/>
                </a:solidFill>
                <a:latin typeface="Calibri"/>
                <a:cs typeface="Calibri"/>
              </a:rPr>
              <a:t>CSE</a:t>
            </a:r>
            <a:r>
              <a:rPr dirty="0" sz="1800" spc="-45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solidFill>
                  <a:srgbClr val="4472C4"/>
                </a:solidFill>
                <a:latin typeface="Calibri"/>
                <a:cs typeface="Calibri"/>
              </a:rPr>
              <a:t>1101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332114" y="3336392"/>
            <a:ext cx="3052445" cy="318770"/>
          </a:xfrm>
          <a:custGeom>
            <a:avLst/>
            <a:gdLst/>
            <a:ahLst/>
            <a:cxnLst/>
            <a:rect l="l" t="t" r="r" b="b"/>
            <a:pathLst>
              <a:path w="3052445" h="318770">
                <a:moveTo>
                  <a:pt x="0" y="0"/>
                </a:moveTo>
                <a:lnTo>
                  <a:pt x="3052438" y="0"/>
                </a:lnTo>
                <a:lnTo>
                  <a:pt x="3052438" y="318674"/>
                </a:lnTo>
                <a:lnTo>
                  <a:pt x="0" y="318674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417790" y="3336726"/>
            <a:ext cx="8794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ED7D31"/>
                </a:solidFill>
                <a:latin typeface="Calibri"/>
                <a:cs typeface="Calibri"/>
              </a:rPr>
              <a:t>CSE</a:t>
            </a:r>
            <a:r>
              <a:rPr dirty="0" sz="1800" spc="-80" b="1">
                <a:solidFill>
                  <a:srgbClr val="ED7D31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solidFill>
                  <a:srgbClr val="ED7D31"/>
                </a:solidFill>
                <a:latin typeface="Calibri"/>
                <a:cs typeface="Calibri"/>
              </a:rPr>
              <a:t>4101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330504" y="4004897"/>
            <a:ext cx="3052445" cy="283210"/>
          </a:xfrm>
          <a:custGeom>
            <a:avLst/>
            <a:gdLst/>
            <a:ahLst/>
            <a:cxnLst/>
            <a:rect l="l" t="t" r="r" b="b"/>
            <a:pathLst>
              <a:path w="3052445" h="283210">
                <a:moveTo>
                  <a:pt x="0" y="0"/>
                </a:moveTo>
                <a:lnTo>
                  <a:pt x="3052438" y="0"/>
                </a:lnTo>
                <a:lnTo>
                  <a:pt x="3052438" y="283111"/>
                </a:lnTo>
                <a:lnTo>
                  <a:pt x="0" y="283111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416180" y="3987449"/>
            <a:ext cx="8794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ED7D31"/>
                </a:solidFill>
                <a:latin typeface="Calibri"/>
                <a:cs typeface="Calibri"/>
              </a:rPr>
              <a:t>CSE</a:t>
            </a:r>
            <a:r>
              <a:rPr dirty="0" sz="1800" spc="-80" b="1">
                <a:solidFill>
                  <a:srgbClr val="ED7D31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solidFill>
                  <a:srgbClr val="ED7D31"/>
                </a:solidFill>
                <a:latin typeface="Calibri"/>
                <a:cs typeface="Calibri"/>
              </a:rPr>
              <a:t>2205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33691" y="4688447"/>
            <a:ext cx="3052445" cy="290195"/>
          </a:xfrm>
          <a:prstGeom prst="rect">
            <a:avLst/>
          </a:prstGeom>
          <a:ln w="19049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2150"/>
              </a:lnSpc>
            </a:pPr>
            <a:r>
              <a:rPr dirty="0" sz="1800" spc="-5" b="1">
                <a:solidFill>
                  <a:srgbClr val="ED7D31"/>
                </a:solidFill>
                <a:latin typeface="Calibri"/>
                <a:cs typeface="Calibri"/>
              </a:rPr>
              <a:t>CSE</a:t>
            </a:r>
            <a:r>
              <a:rPr dirty="0" sz="1800" spc="-45" b="1">
                <a:solidFill>
                  <a:srgbClr val="ED7D31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solidFill>
                  <a:srgbClr val="ED7D31"/>
                </a:solidFill>
                <a:latin typeface="Calibri"/>
                <a:cs typeface="Calibri"/>
              </a:rPr>
              <a:t>3107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33691" y="5168629"/>
            <a:ext cx="3052445" cy="278765"/>
          </a:xfrm>
          <a:prstGeom prst="rect">
            <a:avLst/>
          </a:prstGeom>
          <a:ln w="19049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2105"/>
              </a:lnSpc>
            </a:pPr>
            <a:r>
              <a:rPr dirty="0" sz="1800" spc="-5" b="1">
                <a:solidFill>
                  <a:srgbClr val="ED7D31"/>
                </a:solidFill>
                <a:latin typeface="Calibri"/>
                <a:cs typeface="Calibri"/>
              </a:rPr>
              <a:t>CSE</a:t>
            </a:r>
            <a:r>
              <a:rPr dirty="0" sz="1800" spc="-45" b="1">
                <a:solidFill>
                  <a:srgbClr val="ED7D31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solidFill>
                  <a:srgbClr val="ED7D31"/>
                </a:solidFill>
                <a:latin typeface="Calibri"/>
                <a:cs typeface="Calibri"/>
              </a:rPr>
              <a:t>2103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33691" y="5882749"/>
            <a:ext cx="3052445" cy="286385"/>
          </a:xfrm>
          <a:prstGeom prst="rect">
            <a:avLst/>
          </a:prstGeom>
          <a:ln w="19049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2135"/>
              </a:lnSpc>
            </a:pPr>
            <a:r>
              <a:rPr dirty="0" sz="1800" spc="-5" b="1">
                <a:solidFill>
                  <a:srgbClr val="ED7D31"/>
                </a:solidFill>
                <a:latin typeface="Calibri"/>
                <a:cs typeface="Calibri"/>
              </a:rPr>
              <a:t>EEE</a:t>
            </a:r>
            <a:r>
              <a:rPr dirty="0" sz="1800" spc="-45" b="1">
                <a:solidFill>
                  <a:srgbClr val="ED7D31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solidFill>
                  <a:srgbClr val="ED7D31"/>
                </a:solidFill>
                <a:latin typeface="Calibri"/>
                <a:cs typeface="Calibri"/>
              </a:rPr>
              <a:t>1251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36876" y="6371909"/>
            <a:ext cx="3052445" cy="286385"/>
          </a:xfrm>
          <a:prstGeom prst="rect">
            <a:avLst/>
          </a:prstGeom>
          <a:ln w="19049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2135"/>
              </a:lnSpc>
            </a:pPr>
            <a:r>
              <a:rPr dirty="0" sz="1800" spc="-5" b="1">
                <a:solidFill>
                  <a:srgbClr val="ED7D31"/>
                </a:solidFill>
                <a:latin typeface="Calibri"/>
                <a:cs typeface="Calibri"/>
              </a:rPr>
              <a:t>EEE</a:t>
            </a:r>
            <a:r>
              <a:rPr dirty="0" sz="1800" spc="-45" b="1">
                <a:solidFill>
                  <a:srgbClr val="ED7D31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solidFill>
                  <a:srgbClr val="ED7D31"/>
                </a:solidFill>
                <a:latin typeface="Calibri"/>
                <a:cs typeface="Calibri"/>
              </a:rPr>
              <a:t>1151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20370" y="6158986"/>
            <a:ext cx="81972" cy="194604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190173" y="1378342"/>
            <a:ext cx="128841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72085" marR="5080" indent="-16002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Calibri"/>
                <a:cs typeface="Calibri"/>
              </a:rPr>
              <a:t>Compu</a:t>
            </a:r>
            <a:r>
              <a:rPr dirty="0" sz="2400" spc="-30" b="1">
                <a:latin typeface="Calibri"/>
                <a:cs typeface="Calibri"/>
              </a:rPr>
              <a:t>t</a:t>
            </a:r>
            <a:r>
              <a:rPr dirty="0" sz="2400" spc="-5" b="1">
                <a:latin typeface="Calibri"/>
                <a:cs typeface="Calibri"/>
              </a:rPr>
              <a:t>er  </a:t>
            </a:r>
            <a:r>
              <a:rPr dirty="0" sz="2400" spc="-5" b="1">
                <a:latin typeface="Calibri"/>
                <a:cs typeface="Calibri"/>
              </a:rPr>
              <a:t>Science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370591" y="1598883"/>
            <a:ext cx="3052445" cy="351790"/>
          </a:xfrm>
          <a:prstGeom prst="rect">
            <a:avLst/>
          </a:prstGeom>
          <a:ln w="19049">
            <a:solidFill>
              <a:srgbClr val="000000"/>
            </a:solidFill>
          </a:ln>
        </p:spPr>
        <p:txBody>
          <a:bodyPr wrap="square" lIns="0" tIns="29209" rIns="0" bIns="0" rtlCol="0" vert="horz">
            <a:spAutoFit/>
          </a:bodyPr>
          <a:lstStyle/>
          <a:p>
            <a:pPr marL="587375">
              <a:lnSpc>
                <a:spcPct val="100000"/>
              </a:lnSpc>
              <a:spcBef>
                <a:spcPts val="229"/>
              </a:spcBef>
            </a:pPr>
            <a:r>
              <a:rPr dirty="0" sz="1800" spc="-5" b="1">
                <a:solidFill>
                  <a:srgbClr val="4472C4"/>
                </a:solidFill>
                <a:latin typeface="Calibri"/>
                <a:cs typeface="Calibri"/>
              </a:rPr>
              <a:t>CSE</a:t>
            </a:r>
            <a:r>
              <a:rPr dirty="0" sz="1800" spc="-25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solidFill>
                  <a:srgbClr val="4472C4"/>
                </a:solidFill>
                <a:latin typeface="Calibri"/>
                <a:cs typeface="Calibri"/>
              </a:rPr>
              <a:t>1201+</a:t>
            </a:r>
            <a:r>
              <a:rPr dirty="0" sz="1800" spc="-25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solidFill>
                  <a:srgbClr val="4472C4"/>
                </a:solidFill>
                <a:latin typeface="Calibri"/>
                <a:cs typeface="Calibri"/>
              </a:rPr>
              <a:t>CSE</a:t>
            </a:r>
            <a:r>
              <a:rPr dirty="0" sz="1800" spc="-25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solidFill>
                  <a:srgbClr val="4472C4"/>
                </a:solidFill>
                <a:latin typeface="Calibri"/>
                <a:cs typeface="Calibri"/>
              </a:rPr>
              <a:t>2201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006021" y="1386264"/>
            <a:ext cx="381000" cy="230504"/>
            <a:chOff x="3006021" y="1386264"/>
            <a:chExt cx="381000" cy="230504"/>
          </a:xfrm>
        </p:grpSpPr>
        <p:sp>
          <p:nvSpPr>
            <p:cNvPr id="16" name="object 16"/>
            <p:cNvSpPr/>
            <p:nvPr/>
          </p:nvSpPr>
          <p:spPr>
            <a:xfrm>
              <a:off x="3015546" y="1395789"/>
              <a:ext cx="287655" cy="168275"/>
            </a:xfrm>
            <a:custGeom>
              <a:avLst/>
              <a:gdLst/>
              <a:ahLst/>
              <a:cxnLst/>
              <a:rect l="l" t="t" r="r" b="b"/>
              <a:pathLst>
                <a:path w="287654" h="168275">
                  <a:moveTo>
                    <a:pt x="0" y="0"/>
                  </a:moveTo>
                  <a:lnTo>
                    <a:pt x="287106" y="16782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77250" y="1526919"/>
              <a:ext cx="109564" cy="89841"/>
            </a:xfrm>
            <a:prstGeom prst="rect">
              <a:avLst/>
            </a:prstGeom>
          </p:spPr>
        </p:pic>
      </p:grpSp>
      <p:grpSp>
        <p:nvGrpSpPr>
          <p:cNvPr id="18" name="object 18"/>
          <p:cNvGrpSpPr/>
          <p:nvPr/>
        </p:nvGrpSpPr>
        <p:grpSpPr>
          <a:xfrm>
            <a:off x="4818919" y="5447067"/>
            <a:ext cx="82550" cy="408940"/>
            <a:chOff x="4818919" y="5447067"/>
            <a:chExt cx="82550" cy="408940"/>
          </a:xfrm>
        </p:grpSpPr>
        <p:sp>
          <p:nvSpPr>
            <p:cNvPr id="19" name="object 19"/>
            <p:cNvSpPr/>
            <p:nvPr/>
          </p:nvSpPr>
          <p:spPr>
            <a:xfrm>
              <a:off x="4859910" y="5447067"/>
              <a:ext cx="0" cy="313055"/>
            </a:xfrm>
            <a:custGeom>
              <a:avLst/>
              <a:gdLst/>
              <a:ahLst/>
              <a:cxnLst/>
              <a:rect l="l" t="t" r="r" b="b"/>
              <a:pathLst>
                <a:path w="0" h="313054">
                  <a:moveTo>
                    <a:pt x="0" y="0"/>
                  </a:moveTo>
                  <a:lnTo>
                    <a:pt x="0" y="312599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18919" y="5750142"/>
              <a:ext cx="81981" cy="105500"/>
            </a:xfrm>
            <a:prstGeom prst="rect">
              <a:avLst/>
            </a:prstGeom>
          </p:spPr>
        </p:pic>
      </p:grpSp>
      <p:pic>
        <p:nvPicPr>
          <p:cNvPr id="21" name="object 2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818919" y="4978555"/>
            <a:ext cx="81981" cy="171875"/>
          </a:xfrm>
          <a:prstGeom prst="rect">
            <a:avLst/>
          </a:prstGeom>
        </p:spPr>
      </p:pic>
      <p:grpSp>
        <p:nvGrpSpPr>
          <p:cNvPr id="22" name="object 22"/>
          <p:cNvGrpSpPr/>
          <p:nvPr/>
        </p:nvGrpSpPr>
        <p:grpSpPr>
          <a:xfrm>
            <a:off x="4816333" y="3645542"/>
            <a:ext cx="83820" cy="1024890"/>
            <a:chOff x="4816333" y="3645542"/>
            <a:chExt cx="83820" cy="1024890"/>
          </a:xfrm>
        </p:grpSpPr>
        <p:sp>
          <p:nvSpPr>
            <p:cNvPr id="23" name="object 23"/>
            <p:cNvSpPr/>
            <p:nvPr/>
          </p:nvSpPr>
          <p:spPr>
            <a:xfrm>
              <a:off x="4856723" y="3655067"/>
              <a:ext cx="2540" cy="919480"/>
            </a:xfrm>
            <a:custGeom>
              <a:avLst/>
              <a:gdLst/>
              <a:ahLst/>
              <a:cxnLst/>
              <a:rect l="l" t="t" r="r" b="b"/>
              <a:pathLst>
                <a:path w="2539" h="919479">
                  <a:moveTo>
                    <a:pt x="1609" y="0"/>
                  </a:moveTo>
                  <a:lnTo>
                    <a:pt x="600" y="235501"/>
                  </a:lnTo>
                </a:path>
                <a:path w="2539" h="919479">
                  <a:moveTo>
                    <a:pt x="0" y="632940"/>
                  </a:moveTo>
                  <a:lnTo>
                    <a:pt x="2358" y="919144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18092" y="4564428"/>
              <a:ext cx="81978" cy="105756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816333" y="3880908"/>
              <a:ext cx="81980" cy="105635"/>
            </a:xfrm>
            <a:prstGeom prst="rect">
              <a:avLst/>
            </a:prstGeom>
          </p:spPr>
        </p:pic>
      </p:grpSp>
      <p:pic>
        <p:nvPicPr>
          <p:cNvPr id="26" name="object 2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795397" y="2430944"/>
            <a:ext cx="81945" cy="232716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818919" y="1405383"/>
            <a:ext cx="81981" cy="187926"/>
          </a:xfrm>
          <a:prstGeom prst="rect">
            <a:avLst/>
          </a:prstGeom>
        </p:spPr>
      </p:pic>
      <p:sp>
        <p:nvSpPr>
          <p:cNvPr id="28" name="object 28"/>
          <p:cNvSpPr txBox="1"/>
          <p:nvPr/>
        </p:nvSpPr>
        <p:spPr>
          <a:xfrm>
            <a:off x="1775398" y="1114193"/>
            <a:ext cx="2155190" cy="278765"/>
          </a:xfrm>
          <a:prstGeom prst="rect">
            <a:avLst/>
          </a:prstGeom>
          <a:ln w="19049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648970">
              <a:lnSpc>
                <a:spcPts val="2105"/>
              </a:lnSpc>
            </a:pPr>
            <a:r>
              <a:rPr dirty="0" sz="1800" spc="-5" b="1">
                <a:solidFill>
                  <a:srgbClr val="4472C4"/>
                </a:solidFill>
                <a:latin typeface="Calibri"/>
                <a:cs typeface="Calibri"/>
              </a:rPr>
              <a:t>CSE</a:t>
            </a:r>
            <a:r>
              <a:rPr dirty="0" sz="1800" spc="-45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solidFill>
                  <a:srgbClr val="4472C4"/>
                </a:solidFill>
                <a:latin typeface="Calibri"/>
                <a:cs typeface="Calibri"/>
              </a:rPr>
              <a:t>3207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793318" y="640484"/>
            <a:ext cx="2155190" cy="278765"/>
          </a:xfrm>
          <a:prstGeom prst="rect">
            <a:avLst/>
          </a:prstGeom>
          <a:ln w="19049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648970">
              <a:lnSpc>
                <a:spcPts val="2105"/>
              </a:lnSpc>
            </a:pPr>
            <a:r>
              <a:rPr dirty="0" sz="1800" spc="-5" b="1">
                <a:solidFill>
                  <a:srgbClr val="4472C4"/>
                </a:solidFill>
                <a:latin typeface="Calibri"/>
                <a:cs typeface="Calibri"/>
              </a:rPr>
              <a:t>CSE</a:t>
            </a:r>
            <a:r>
              <a:rPr dirty="0" sz="1800" spc="-45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solidFill>
                  <a:srgbClr val="4472C4"/>
                </a:solidFill>
                <a:latin typeface="Calibri"/>
                <a:cs typeface="Calibri"/>
              </a:rPr>
              <a:t>4203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30" name="object 3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891397" y="901269"/>
            <a:ext cx="81973" cy="194602"/>
          </a:xfrm>
          <a:prstGeom prst="rect">
            <a:avLst/>
          </a:prstGeom>
        </p:spPr>
      </p:pic>
      <p:sp>
        <p:nvSpPr>
          <p:cNvPr id="31" name="object 31"/>
          <p:cNvSpPr/>
          <p:nvPr/>
        </p:nvSpPr>
        <p:spPr>
          <a:xfrm>
            <a:off x="5771944" y="1129966"/>
            <a:ext cx="2498090" cy="278765"/>
          </a:xfrm>
          <a:custGeom>
            <a:avLst/>
            <a:gdLst/>
            <a:ahLst/>
            <a:cxnLst/>
            <a:rect l="l" t="t" r="r" b="b"/>
            <a:pathLst>
              <a:path w="2498090" h="278765">
                <a:moveTo>
                  <a:pt x="0" y="0"/>
                </a:moveTo>
                <a:lnTo>
                  <a:pt x="2497827" y="0"/>
                </a:lnTo>
                <a:lnTo>
                  <a:pt x="2497827" y="278439"/>
                </a:lnTo>
                <a:lnTo>
                  <a:pt x="0" y="278439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6580315" y="1110181"/>
            <a:ext cx="8801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4472C4"/>
                </a:solidFill>
                <a:latin typeface="Calibri"/>
                <a:cs typeface="Calibri"/>
              </a:rPr>
              <a:t>CSE</a:t>
            </a:r>
            <a:r>
              <a:rPr dirty="0" sz="1800" spc="-80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solidFill>
                  <a:srgbClr val="4472C4"/>
                </a:solidFill>
                <a:latin typeface="Calibri"/>
                <a:cs typeface="Calibri"/>
              </a:rPr>
              <a:t>3209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771944" y="646669"/>
            <a:ext cx="2480310" cy="278765"/>
          </a:xfrm>
          <a:prstGeom prst="rect">
            <a:avLst/>
          </a:prstGeom>
          <a:ln w="19049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811530">
              <a:lnSpc>
                <a:spcPts val="2105"/>
              </a:lnSpc>
            </a:pPr>
            <a:r>
              <a:rPr dirty="0" sz="1800" spc="-5" b="1">
                <a:solidFill>
                  <a:srgbClr val="4472C4"/>
                </a:solidFill>
                <a:latin typeface="Calibri"/>
                <a:cs typeface="Calibri"/>
              </a:rPr>
              <a:t>CSE</a:t>
            </a:r>
            <a:r>
              <a:rPr dirty="0" sz="1800" spc="-45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solidFill>
                  <a:srgbClr val="4472C4"/>
                </a:solidFill>
                <a:latin typeface="Calibri"/>
                <a:cs typeface="Calibri"/>
              </a:rPr>
              <a:t>4105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3896183" y="119752"/>
            <a:ext cx="3158490" cy="989965"/>
            <a:chOff x="3896183" y="119752"/>
            <a:chExt cx="3158490" cy="989965"/>
          </a:xfrm>
        </p:grpSpPr>
        <p:pic>
          <p:nvPicPr>
            <p:cNvPr id="35" name="object 3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972308" y="915107"/>
              <a:ext cx="81973" cy="19460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3905708" y="129277"/>
              <a:ext cx="1895475" cy="369570"/>
            </a:xfrm>
            <a:custGeom>
              <a:avLst/>
              <a:gdLst/>
              <a:ahLst/>
              <a:cxnLst/>
              <a:rect l="l" t="t" r="r" b="b"/>
              <a:pathLst>
                <a:path w="1895475" h="369570">
                  <a:moveTo>
                    <a:pt x="0" y="0"/>
                  </a:moveTo>
                  <a:lnTo>
                    <a:pt x="1894850" y="0"/>
                  </a:lnTo>
                  <a:lnTo>
                    <a:pt x="1894850" y="369331"/>
                  </a:lnTo>
                  <a:lnTo>
                    <a:pt x="0" y="369331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/>
          <p:cNvSpPr txBox="1"/>
          <p:nvPr/>
        </p:nvSpPr>
        <p:spPr>
          <a:xfrm>
            <a:off x="1775095" y="1507960"/>
            <a:ext cx="1123315" cy="524510"/>
          </a:xfrm>
          <a:prstGeom prst="rect">
            <a:avLst/>
          </a:prstGeom>
          <a:ln w="19049">
            <a:solidFill>
              <a:srgbClr val="000000"/>
            </a:solidFill>
          </a:ln>
        </p:spPr>
        <p:txBody>
          <a:bodyPr wrap="square" lIns="0" tIns="115570" rIns="0" bIns="0" rtlCol="0" vert="horz">
            <a:spAutoFit/>
          </a:bodyPr>
          <a:lstStyle/>
          <a:p>
            <a:pPr marL="133350">
              <a:lnSpc>
                <a:spcPct val="100000"/>
              </a:lnSpc>
              <a:spcBef>
                <a:spcPts val="910"/>
              </a:spcBef>
            </a:pPr>
            <a:r>
              <a:rPr dirty="0" sz="1800" spc="-5" b="1">
                <a:solidFill>
                  <a:srgbClr val="4472C4"/>
                </a:solidFill>
                <a:latin typeface="Calibri"/>
                <a:cs typeface="Calibri"/>
              </a:rPr>
              <a:t>CSE</a:t>
            </a:r>
            <a:r>
              <a:rPr dirty="0" sz="1800" spc="-45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solidFill>
                  <a:srgbClr val="4472C4"/>
                </a:solidFill>
                <a:latin typeface="Calibri"/>
                <a:cs typeface="Calibri"/>
              </a:rPr>
              <a:t>4201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412591" y="145534"/>
            <a:ext cx="8794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4472C4"/>
                </a:solidFill>
                <a:latin typeface="Calibri"/>
                <a:cs typeface="Calibri"/>
              </a:rPr>
              <a:t>CSE</a:t>
            </a:r>
            <a:r>
              <a:rPr dirty="0" sz="1800" spc="-80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solidFill>
                  <a:srgbClr val="4472C4"/>
                </a:solidFill>
                <a:latin typeface="Calibri"/>
                <a:cs typeface="Calibri"/>
              </a:rPr>
              <a:t>3201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0550477" y="4470482"/>
            <a:ext cx="1347470" cy="593725"/>
          </a:xfrm>
          <a:prstGeom prst="rect">
            <a:avLst/>
          </a:prstGeom>
          <a:ln w="19049">
            <a:solidFill>
              <a:srgbClr val="000000"/>
            </a:solidFill>
          </a:ln>
        </p:spPr>
        <p:txBody>
          <a:bodyPr wrap="square" lIns="0" tIns="13335" rIns="0" bIns="0" rtlCol="0" vert="horz">
            <a:spAutoFit/>
          </a:bodyPr>
          <a:lstStyle/>
          <a:p>
            <a:pPr marL="98425" marR="92075" indent="107950">
              <a:lnSpc>
                <a:spcPct val="100000"/>
              </a:lnSpc>
              <a:spcBef>
                <a:spcPts val="105"/>
              </a:spcBef>
            </a:pPr>
            <a:r>
              <a:rPr dirty="0" sz="1800" spc="-10">
                <a:latin typeface="Calibri"/>
                <a:cs typeface="Calibri"/>
              </a:rPr>
              <a:t>Computer </a:t>
            </a:r>
            <a:r>
              <a:rPr dirty="0" sz="1800" spc="-5">
                <a:latin typeface="Calibri"/>
                <a:cs typeface="Calibri"/>
              </a:rPr>
              <a:t> A</a:t>
            </a:r>
            <a:r>
              <a:rPr dirty="0" sz="1800" spc="-30">
                <a:latin typeface="Calibri"/>
                <a:cs typeface="Calibri"/>
              </a:rPr>
              <a:t>r</a:t>
            </a:r>
            <a:r>
              <a:rPr dirty="0" sz="1800" spc="-5">
                <a:latin typeface="Calibri"/>
                <a:cs typeface="Calibri"/>
              </a:rPr>
              <a:t>chi</a:t>
            </a:r>
            <a:r>
              <a:rPr dirty="0" sz="1800" spc="-20">
                <a:latin typeface="Calibri"/>
                <a:cs typeface="Calibri"/>
              </a:rPr>
              <a:t>t</a:t>
            </a:r>
            <a:r>
              <a:rPr dirty="0" sz="1800" spc="-5">
                <a:latin typeface="Calibri"/>
                <a:cs typeface="Calibri"/>
              </a:rPr>
              <a:t>ectu</a:t>
            </a:r>
            <a:r>
              <a:rPr dirty="0" sz="1800" spc="-25">
                <a:latin typeface="Calibri"/>
                <a:cs typeface="Calibri"/>
              </a:rPr>
              <a:t>r</a:t>
            </a:r>
            <a:r>
              <a:rPr dirty="0" sz="180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6432336" y="4650157"/>
            <a:ext cx="4118610" cy="386715"/>
          </a:xfrm>
          <a:custGeom>
            <a:avLst/>
            <a:gdLst/>
            <a:ahLst/>
            <a:cxnLst/>
            <a:rect l="l" t="t" r="r" b="b"/>
            <a:pathLst>
              <a:path w="4118609" h="386714">
                <a:moveTo>
                  <a:pt x="0" y="193274"/>
                </a:moveTo>
                <a:lnTo>
                  <a:pt x="193274" y="0"/>
                </a:lnTo>
                <a:lnTo>
                  <a:pt x="193274" y="96637"/>
                </a:lnTo>
                <a:lnTo>
                  <a:pt x="3924865" y="96637"/>
                </a:lnTo>
                <a:lnTo>
                  <a:pt x="3924865" y="0"/>
                </a:lnTo>
                <a:lnTo>
                  <a:pt x="4118140" y="193274"/>
                </a:lnTo>
                <a:lnTo>
                  <a:pt x="3924865" y="386549"/>
                </a:lnTo>
                <a:lnTo>
                  <a:pt x="3924865" y="289912"/>
                </a:lnTo>
                <a:lnTo>
                  <a:pt x="193274" y="289912"/>
                </a:lnTo>
                <a:lnTo>
                  <a:pt x="193274" y="386549"/>
                </a:lnTo>
                <a:lnTo>
                  <a:pt x="0" y="193274"/>
                </a:lnTo>
                <a:close/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4141613" y="1126943"/>
            <a:ext cx="1414145" cy="278765"/>
          </a:xfrm>
          <a:prstGeom prst="rect">
            <a:avLst/>
          </a:prstGeom>
          <a:ln w="19049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278765">
              <a:lnSpc>
                <a:spcPts val="2105"/>
              </a:lnSpc>
            </a:pPr>
            <a:r>
              <a:rPr dirty="0" sz="1800" spc="-5" b="1">
                <a:solidFill>
                  <a:srgbClr val="4472C4"/>
                </a:solidFill>
                <a:latin typeface="Calibri"/>
                <a:cs typeface="Calibri"/>
              </a:rPr>
              <a:t>CSE</a:t>
            </a:r>
            <a:r>
              <a:rPr dirty="0" sz="1800" spc="-45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solidFill>
                  <a:srgbClr val="4472C4"/>
                </a:solidFill>
                <a:latin typeface="Calibri"/>
                <a:cs typeface="Calibri"/>
              </a:rPr>
              <a:t>3101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141613" y="632595"/>
            <a:ext cx="1414145" cy="278765"/>
          </a:xfrm>
          <a:prstGeom prst="rect">
            <a:avLst/>
          </a:prstGeom>
          <a:ln w="19049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278765">
              <a:lnSpc>
                <a:spcPts val="2105"/>
              </a:lnSpc>
            </a:pPr>
            <a:r>
              <a:rPr dirty="0" sz="1800" spc="-5" b="1">
                <a:solidFill>
                  <a:srgbClr val="4472C4"/>
                </a:solidFill>
                <a:latin typeface="Calibri"/>
                <a:cs typeface="Calibri"/>
              </a:rPr>
              <a:t>CSE</a:t>
            </a:r>
            <a:r>
              <a:rPr dirty="0" sz="1800" spc="-45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solidFill>
                  <a:srgbClr val="4472C4"/>
                </a:solidFill>
                <a:latin typeface="Calibri"/>
                <a:cs typeface="Calibri"/>
              </a:rPr>
              <a:t>4119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3" name="object 4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815240" y="901983"/>
            <a:ext cx="81973" cy="194602"/>
          </a:xfrm>
          <a:prstGeom prst="rect">
            <a:avLst/>
          </a:prstGeom>
        </p:spPr>
      </p:pic>
      <p:grpSp>
        <p:nvGrpSpPr>
          <p:cNvPr id="44" name="object 44"/>
          <p:cNvGrpSpPr/>
          <p:nvPr/>
        </p:nvGrpSpPr>
        <p:grpSpPr>
          <a:xfrm>
            <a:off x="2896066" y="1664088"/>
            <a:ext cx="457200" cy="127000"/>
            <a:chOff x="2896066" y="1664088"/>
            <a:chExt cx="457200" cy="127000"/>
          </a:xfrm>
        </p:grpSpPr>
        <p:sp>
          <p:nvSpPr>
            <p:cNvPr id="45" name="object 45"/>
            <p:cNvSpPr/>
            <p:nvPr/>
          </p:nvSpPr>
          <p:spPr>
            <a:xfrm>
              <a:off x="2905591" y="1673613"/>
              <a:ext cx="353695" cy="76835"/>
            </a:xfrm>
            <a:custGeom>
              <a:avLst/>
              <a:gdLst/>
              <a:ahLst/>
              <a:cxnLst/>
              <a:rect l="l" t="t" r="r" b="b"/>
              <a:pathLst>
                <a:path w="353695" h="76835">
                  <a:moveTo>
                    <a:pt x="0" y="0"/>
                  </a:moveTo>
                  <a:lnTo>
                    <a:pt x="353309" y="76816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6" name="object 4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242690" y="1710157"/>
              <a:ext cx="110212" cy="80544"/>
            </a:xfrm>
            <a:prstGeom prst="rect">
              <a:avLst/>
            </a:prstGeom>
          </p:spPr>
        </p:pic>
      </p:grpSp>
      <p:grpSp>
        <p:nvGrpSpPr>
          <p:cNvPr id="47" name="object 47"/>
          <p:cNvGrpSpPr/>
          <p:nvPr/>
        </p:nvGrpSpPr>
        <p:grpSpPr>
          <a:xfrm>
            <a:off x="62875" y="1409688"/>
            <a:ext cx="12015470" cy="3307715"/>
            <a:chOff x="62875" y="1409688"/>
            <a:chExt cx="12015470" cy="3307715"/>
          </a:xfrm>
        </p:grpSpPr>
        <p:sp>
          <p:nvSpPr>
            <p:cNvPr id="48" name="object 48"/>
            <p:cNvSpPr/>
            <p:nvPr/>
          </p:nvSpPr>
          <p:spPr>
            <a:xfrm>
              <a:off x="8491406" y="3938873"/>
              <a:ext cx="2540" cy="682625"/>
            </a:xfrm>
            <a:custGeom>
              <a:avLst/>
              <a:gdLst/>
              <a:ahLst/>
              <a:cxnLst/>
              <a:rect l="l" t="t" r="r" b="b"/>
              <a:pathLst>
                <a:path w="2540" h="682625">
                  <a:moveTo>
                    <a:pt x="0" y="0"/>
                  </a:moveTo>
                  <a:lnTo>
                    <a:pt x="2055" y="68220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9" name="object 4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452472" y="4611454"/>
              <a:ext cx="81980" cy="105594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81925" y="3185594"/>
              <a:ext cx="11977370" cy="0"/>
            </a:xfrm>
            <a:custGeom>
              <a:avLst/>
              <a:gdLst/>
              <a:ahLst/>
              <a:cxnLst/>
              <a:rect l="l" t="t" r="r" b="b"/>
              <a:pathLst>
                <a:path w="11977370" h="0">
                  <a:moveTo>
                    <a:pt x="0" y="0"/>
                  </a:moveTo>
                  <a:lnTo>
                    <a:pt x="11977349" y="0"/>
                  </a:lnTo>
                </a:path>
              </a:pathLst>
            </a:custGeom>
            <a:ln w="380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1" name="object 5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796503" y="3042491"/>
              <a:ext cx="81981" cy="288330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6520882" y="1419213"/>
              <a:ext cx="491490" cy="296545"/>
            </a:xfrm>
            <a:custGeom>
              <a:avLst/>
              <a:gdLst/>
              <a:ahLst/>
              <a:cxnLst/>
              <a:rect l="l" t="t" r="r" b="b"/>
              <a:pathLst>
                <a:path w="491490" h="296544">
                  <a:moveTo>
                    <a:pt x="491047" y="0"/>
                  </a:moveTo>
                  <a:lnTo>
                    <a:pt x="0" y="296429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3" name="object 5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437347" y="1679179"/>
              <a:ext cx="109322" cy="90665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1560352" y="3304694"/>
              <a:ext cx="1593850" cy="1268730"/>
            </a:xfrm>
            <a:custGeom>
              <a:avLst/>
              <a:gdLst/>
              <a:ahLst/>
              <a:cxnLst/>
              <a:rect l="l" t="t" r="r" b="b"/>
              <a:pathLst>
                <a:path w="1593850" h="1268729">
                  <a:moveTo>
                    <a:pt x="0" y="1487"/>
                  </a:moveTo>
                  <a:lnTo>
                    <a:pt x="1593849" y="0"/>
                  </a:lnTo>
                </a:path>
                <a:path w="1593850" h="1268729">
                  <a:moveTo>
                    <a:pt x="1577791" y="0"/>
                  </a:moveTo>
                  <a:lnTo>
                    <a:pt x="1577791" y="1268360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5" name="object 55"/>
          <p:cNvSpPr txBox="1"/>
          <p:nvPr/>
        </p:nvSpPr>
        <p:spPr>
          <a:xfrm>
            <a:off x="3336876" y="2143962"/>
            <a:ext cx="3007995" cy="296545"/>
          </a:xfrm>
          <a:prstGeom prst="rect">
            <a:avLst/>
          </a:prstGeom>
          <a:ln w="19049">
            <a:solidFill>
              <a:srgbClr val="000000"/>
            </a:solidFill>
          </a:ln>
        </p:spPr>
        <p:txBody>
          <a:bodyPr wrap="square" lIns="0" tIns="190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5"/>
              </a:spcBef>
            </a:pPr>
            <a:r>
              <a:rPr dirty="0" sz="1800" spc="-5" b="1">
                <a:solidFill>
                  <a:srgbClr val="4472C4"/>
                </a:solidFill>
                <a:latin typeface="Calibri"/>
                <a:cs typeface="Calibri"/>
              </a:rPr>
              <a:t>CSE</a:t>
            </a:r>
            <a:r>
              <a:rPr dirty="0" sz="1800" spc="-45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solidFill>
                  <a:srgbClr val="4472C4"/>
                </a:solidFill>
                <a:latin typeface="Calibri"/>
                <a:cs typeface="Calibri"/>
              </a:rPr>
              <a:t>1203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56" name="object 5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788822" y="1926196"/>
            <a:ext cx="81973" cy="194601"/>
          </a:xfrm>
          <a:prstGeom prst="rect">
            <a:avLst/>
          </a:prstGeom>
        </p:spPr>
      </p:pic>
      <p:sp>
        <p:nvSpPr>
          <p:cNvPr id="57" name="object 57"/>
          <p:cNvSpPr txBox="1"/>
          <p:nvPr/>
        </p:nvSpPr>
        <p:spPr>
          <a:xfrm>
            <a:off x="1518288" y="4208209"/>
            <a:ext cx="1436370" cy="629920"/>
          </a:xfrm>
          <a:prstGeom prst="rect">
            <a:avLst/>
          </a:prstGeom>
          <a:ln w="19049">
            <a:solidFill>
              <a:srgbClr val="000000"/>
            </a:solidFill>
          </a:ln>
        </p:spPr>
        <p:txBody>
          <a:bodyPr wrap="square" lIns="0" tIns="168275" rIns="0" bIns="0" rtlCol="0" vert="horz">
            <a:spAutoFit/>
          </a:bodyPr>
          <a:lstStyle/>
          <a:p>
            <a:pPr marL="290195">
              <a:lnSpc>
                <a:spcPct val="100000"/>
              </a:lnSpc>
              <a:spcBef>
                <a:spcPts val="1325"/>
              </a:spcBef>
            </a:pPr>
            <a:r>
              <a:rPr dirty="0" sz="1800" spc="-5" b="1">
                <a:solidFill>
                  <a:srgbClr val="ED7D31"/>
                </a:solidFill>
                <a:latin typeface="Calibri"/>
                <a:cs typeface="Calibri"/>
              </a:rPr>
              <a:t>CSE</a:t>
            </a:r>
            <a:r>
              <a:rPr dirty="0" sz="1800" spc="-45" b="1">
                <a:solidFill>
                  <a:srgbClr val="ED7D31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solidFill>
                  <a:srgbClr val="ED7D31"/>
                </a:solidFill>
                <a:latin typeface="Calibri"/>
                <a:cs typeface="Calibri"/>
              </a:rPr>
              <a:t>3105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2944992" y="4740821"/>
            <a:ext cx="383540" cy="82550"/>
            <a:chOff x="2944992" y="4740821"/>
            <a:chExt cx="383540" cy="82550"/>
          </a:xfrm>
        </p:grpSpPr>
        <p:sp>
          <p:nvSpPr>
            <p:cNvPr id="59" name="object 59"/>
            <p:cNvSpPr/>
            <p:nvPr/>
          </p:nvSpPr>
          <p:spPr>
            <a:xfrm>
              <a:off x="2954517" y="4781811"/>
              <a:ext cx="278130" cy="1270"/>
            </a:xfrm>
            <a:custGeom>
              <a:avLst/>
              <a:gdLst/>
              <a:ahLst/>
              <a:cxnLst/>
              <a:rect l="l" t="t" r="r" b="b"/>
              <a:pathLst>
                <a:path w="278130" h="1270">
                  <a:moveTo>
                    <a:pt x="0" y="1090"/>
                  </a:moveTo>
                  <a:lnTo>
                    <a:pt x="278004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0" name="object 6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222874" y="4740821"/>
              <a:ext cx="105622" cy="81980"/>
            </a:xfrm>
            <a:prstGeom prst="rect">
              <a:avLst/>
            </a:prstGeom>
          </p:spPr>
        </p:pic>
      </p:grpSp>
      <p:sp>
        <p:nvSpPr>
          <p:cNvPr id="61" name="object 61"/>
          <p:cNvSpPr txBox="1"/>
          <p:nvPr/>
        </p:nvSpPr>
        <p:spPr>
          <a:xfrm>
            <a:off x="5023823" y="5521364"/>
            <a:ext cx="1072515" cy="278765"/>
          </a:xfrm>
          <a:prstGeom prst="rect">
            <a:avLst/>
          </a:prstGeom>
          <a:ln w="19049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07950">
              <a:lnSpc>
                <a:spcPts val="2105"/>
              </a:lnSpc>
            </a:pPr>
            <a:r>
              <a:rPr dirty="0" sz="1800" spc="-5" b="1">
                <a:solidFill>
                  <a:srgbClr val="ED7D31"/>
                </a:solidFill>
                <a:latin typeface="Calibri"/>
                <a:cs typeface="Calibri"/>
              </a:rPr>
              <a:t>CSE</a:t>
            </a:r>
            <a:r>
              <a:rPr dirty="0" sz="1800" spc="-45" b="1">
                <a:solidFill>
                  <a:srgbClr val="ED7D31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solidFill>
                  <a:srgbClr val="ED7D31"/>
                </a:solidFill>
                <a:latin typeface="Calibri"/>
                <a:cs typeface="Calibri"/>
              </a:rPr>
              <a:t>4209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71954" y="3343229"/>
            <a:ext cx="151638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14300">
              <a:lnSpc>
                <a:spcPct val="100000"/>
              </a:lnSpc>
              <a:spcBef>
                <a:spcPts val="100"/>
              </a:spcBef>
            </a:pPr>
            <a:r>
              <a:rPr dirty="0" sz="2400" spc="-10" b="1">
                <a:latin typeface="Calibri"/>
                <a:cs typeface="Calibri"/>
              </a:rPr>
              <a:t>Computer </a:t>
            </a:r>
            <a:r>
              <a:rPr dirty="0" sz="2400" spc="-5" b="1">
                <a:latin typeface="Calibri"/>
                <a:cs typeface="Calibri"/>
              </a:rPr>
              <a:t> Engineering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814976" y="5262695"/>
            <a:ext cx="2124075" cy="629920"/>
          </a:xfrm>
          <a:prstGeom prst="rect">
            <a:avLst/>
          </a:prstGeom>
          <a:ln w="19049">
            <a:solidFill>
              <a:srgbClr val="000000"/>
            </a:solidFill>
          </a:ln>
        </p:spPr>
        <p:txBody>
          <a:bodyPr wrap="square" lIns="0" tIns="168275" rIns="0" bIns="0" rtlCol="0" vert="horz">
            <a:spAutoFit/>
          </a:bodyPr>
          <a:lstStyle/>
          <a:p>
            <a:pPr marL="636905">
              <a:lnSpc>
                <a:spcPct val="100000"/>
              </a:lnSpc>
              <a:spcBef>
                <a:spcPts val="1325"/>
              </a:spcBef>
            </a:pPr>
            <a:r>
              <a:rPr dirty="0" sz="1800" spc="-5" b="1">
                <a:solidFill>
                  <a:srgbClr val="ED7D31"/>
                </a:solidFill>
                <a:latin typeface="Calibri"/>
                <a:cs typeface="Calibri"/>
              </a:rPr>
              <a:t>EEE</a:t>
            </a:r>
            <a:r>
              <a:rPr dirty="0" sz="1800" spc="-45" b="1">
                <a:solidFill>
                  <a:srgbClr val="ED7D31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solidFill>
                  <a:srgbClr val="ED7D31"/>
                </a:solidFill>
                <a:latin typeface="Calibri"/>
                <a:cs typeface="Calibri"/>
              </a:rPr>
              <a:t>2151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2198542" y="4840675"/>
            <a:ext cx="82550" cy="431800"/>
            <a:chOff x="2198542" y="4840675"/>
            <a:chExt cx="82550" cy="431800"/>
          </a:xfrm>
        </p:grpSpPr>
        <p:sp>
          <p:nvSpPr>
            <p:cNvPr id="65" name="object 65"/>
            <p:cNvSpPr/>
            <p:nvPr/>
          </p:nvSpPr>
          <p:spPr>
            <a:xfrm>
              <a:off x="2236402" y="4936647"/>
              <a:ext cx="3175" cy="326390"/>
            </a:xfrm>
            <a:custGeom>
              <a:avLst/>
              <a:gdLst/>
              <a:ahLst/>
              <a:cxnLst/>
              <a:rect l="l" t="t" r="r" b="b"/>
              <a:pathLst>
                <a:path w="3175" h="326389">
                  <a:moveTo>
                    <a:pt x="0" y="326048"/>
                  </a:moveTo>
                  <a:lnTo>
                    <a:pt x="3128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6" name="object 6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198542" y="4840675"/>
              <a:ext cx="81977" cy="105798"/>
            </a:xfrm>
            <a:prstGeom prst="rect">
              <a:avLst/>
            </a:prstGeom>
          </p:spPr>
        </p:pic>
      </p:grpSp>
      <p:sp>
        <p:nvSpPr>
          <p:cNvPr id="67" name="object 67"/>
          <p:cNvSpPr txBox="1"/>
          <p:nvPr/>
        </p:nvSpPr>
        <p:spPr>
          <a:xfrm>
            <a:off x="7399634" y="5216383"/>
            <a:ext cx="2354580" cy="369570"/>
          </a:xfrm>
          <a:prstGeom prst="rect">
            <a:avLst/>
          </a:prstGeom>
          <a:ln w="19049">
            <a:solidFill>
              <a:srgbClr val="000000"/>
            </a:solidFill>
          </a:ln>
        </p:spPr>
        <p:txBody>
          <a:bodyPr wrap="square" lIns="0" tIns="28575" rIns="0" bIns="0" rtlCol="0" vert="horz">
            <a:spAutoFit/>
          </a:bodyPr>
          <a:lstStyle/>
          <a:p>
            <a:pPr marL="748665">
              <a:lnSpc>
                <a:spcPct val="100000"/>
              </a:lnSpc>
              <a:spcBef>
                <a:spcPts val="225"/>
              </a:spcBef>
            </a:pPr>
            <a:r>
              <a:rPr dirty="0" sz="1800" spc="-5" b="1">
                <a:solidFill>
                  <a:srgbClr val="ED7D31"/>
                </a:solidFill>
                <a:latin typeface="Calibri"/>
                <a:cs typeface="Calibri"/>
              </a:rPr>
              <a:t>CSE</a:t>
            </a:r>
            <a:r>
              <a:rPr dirty="0" sz="1800" spc="-45" b="1">
                <a:solidFill>
                  <a:srgbClr val="ED7D31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solidFill>
                  <a:srgbClr val="ED7D31"/>
                </a:solidFill>
                <a:latin typeface="Calibri"/>
                <a:cs typeface="Calibri"/>
              </a:rPr>
              <a:t>4211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6399207" y="860874"/>
            <a:ext cx="4709795" cy="4549775"/>
            <a:chOff x="6399207" y="860874"/>
            <a:chExt cx="4709795" cy="4549775"/>
          </a:xfrm>
        </p:grpSpPr>
        <p:sp>
          <p:nvSpPr>
            <p:cNvPr id="69" name="object 69"/>
            <p:cNvSpPr/>
            <p:nvPr/>
          </p:nvSpPr>
          <p:spPr>
            <a:xfrm>
              <a:off x="6488816" y="5030702"/>
              <a:ext cx="911225" cy="370840"/>
            </a:xfrm>
            <a:custGeom>
              <a:avLst/>
              <a:gdLst/>
              <a:ahLst/>
              <a:cxnLst/>
              <a:rect l="l" t="t" r="r" b="b"/>
              <a:pathLst>
                <a:path w="911225" h="370839">
                  <a:moveTo>
                    <a:pt x="910818" y="370347"/>
                  </a:moveTo>
                  <a:lnTo>
                    <a:pt x="0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0" name="object 70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399207" y="4988615"/>
              <a:ext cx="110985" cy="80760"/>
            </a:xfrm>
            <a:prstGeom prst="rect">
              <a:avLst/>
            </a:prstGeom>
          </p:spPr>
        </p:pic>
        <p:sp>
          <p:nvSpPr>
            <p:cNvPr id="71" name="object 71"/>
            <p:cNvSpPr/>
            <p:nvPr/>
          </p:nvSpPr>
          <p:spPr>
            <a:xfrm>
              <a:off x="9753596" y="5089639"/>
              <a:ext cx="688975" cy="311785"/>
            </a:xfrm>
            <a:custGeom>
              <a:avLst/>
              <a:gdLst/>
              <a:ahLst/>
              <a:cxnLst/>
              <a:rect l="l" t="t" r="r" b="b"/>
              <a:pathLst>
                <a:path w="688975" h="311785">
                  <a:moveTo>
                    <a:pt x="0" y="311409"/>
                  </a:moveTo>
                  <a:lnTo>
                    <a:pt x="688750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2" name="object 72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419858" y="5044498"/>
              <a:ext cx="110786" cy="83337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1026549" y="860874"/>
              <a:ext cx="81974" cy="228905"/>
            </a:xfrm>
            <a:prstGeom prst="rect">
              <a:avLst/>
            </a:prstGeom>
          </p:spPr>
        </p:pic>
      </p:grpSp>
      <p:sp>
        <p:nvSpPr>
          <p:cNvPr id="74" name="object 74"/>
          <p:cNvSpPr txBox="1"/>
          <p:nvPr/>
        </p:nvSpPr>
        <p:spPr>
          <a:xfrm>
            <a:off x="8713868" y="978857"/>
            <a:ext cx="1052195" cy="369570"/>
          </a:xfrm>
          <a:prstGeom prst="rect">
            <a:avLst/>
          </a:prstGeom>
          <a:ln w="19049">
            <a:solidFill>
              <a:srgbClr val="000000"/>
            </a:solidFill>
          </a:ln>
        </p:spPr>
        <p:txBody>
          <a:bodyPr wrap="square" lIns="0" tIns="28575" rIns="0" bIns="0" rtlCol="0" vert="horz">
            <a:spAutoFit/>
          </a:bodyPr>
          <a:lstStyle/>
          <a:p>
            <a:pPr marL="97790">
              <a:lnSpc>
                <a:spcPct val="100000"/>
              </a:lnSpc>
              <a:spcBef>
                <a:spcPts val="225"/>
              </a:spcBef>
            </a:pPr>
            <a:r>
              <a:rPr dirty="0" sz="1800" spc="-5" b="1">
                <a:solidFill>
                  <a:srgbClr val="4472C4"/>
                </a:solidFill>
                <a:latin typeface="Calibri"/>
                <a:cs typeface="Calibri"/>
              </a:rPr>
              <a:t>CSE</a:t>
            </a:r>
            <a:r>
              <a:rPr dirty="0" sz="1800" spc="-45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solidFill>
                  <a:srgbClr val="4472C4"/>
                </a:solidFill>
                <a:latin typeface="Calibri"/>
                <a:cs typeface="Calibri"/>
              </a:rPr>
              <a:t>4205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8702623" y="1586864"/>
            <a:ext cx="1074420" cy="369570"/>
          </a:xfrm>
          <a:custGeom>
            <a:avLst/>
            <a:gdLst/>
            <a:ahLst/>
            <a:cxnLst/>
            <a:rect l="l" t="t" r="r" b="b"/>
            <a:pathLst>
              <a:path w="1074420" h="369569">
                <a:moveTo>
                  <a:pt x="0" y="0"/>
                </a:moveTo>
                <a:lnTo>
                  <a:pt x="1074149" y="0"/>
                </a:lnTo>
                <a:lnTo>
                  <a:pt x="1074149" y="369331"/>
                </a:lnTo>
                <a:lnTo>
                  <a:pt x="0" y="369331"/>
                </a:lnTo>
                <a:lnTo>
                  <a:pt x="0" y="0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 txBox="1"/>
          <p:nvPr/>
        </p:nvSpPr>
        <p:spPr>
          <a:xfrm>
            <a:off x="8702623" y="1586864"/>
            <a:ext cx="1074420" cy="369570"/>
          </a:xfrm>
          <a:prstGeom prst="rect">
            <a:avLst/>
          </a:prstGeom>
          <a:ln w="19049">
            <a:solidFill>
              <a:srgbClr val="000000"/>
            </a:solidFill>
          </a:ln>
        </p:spPr>
        <p:txBody>
          <a:bodyPr wrap="square" lIns="0" tIns="28575" rIns="0" bIns="0" rtlCol="0" vert="horz">
            <a:spAutoFit/>
          </a:bodyPr>
          <a:lstStyle/>
          <a:p>
            <a:pPr marL="109220">
              <a:lnSpc>
                <a:spcPct val="100000"/>
              </a:lnSpc>
              <a:spcBef>
                <a:spcPts val="225"/>
              </a:spcBef>
            </a:pPr>
            <a:r>
              <a:rPr dirty="0" sz="1800" spc="-5" b="1">
                <a:solidFill>
                  <a:srgbClr val="4472C4"/>
                </a:solidFill>
                <a:latin typeface="Calibri"/>
                <a:cs typeface="Calibri"/>
              </a:rPr>
              <a:t>CSE</a:t>
            </a:r>
            <a:r>
              <a:rPr dirty="0" sz="1800" spc="-45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solidFill>
                  <a:srgbClr val="4472C4"/>
                </a:solidFill>
                <a:latin typeface="Calibri"/>
                <a:cs typeface="Calibri"/>
              </a:rPr>
              <a:t>4103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77" name="object 77"/>
          <p:cNvGrpSpPr/>
          <p:nvPr/>
        </p:nvGrpSpPr>
        <p:grpSpPr>
          <a:xfrm>
            <a:off x="9892196" y="1454661"/>
            <a:ext cx="1200785" cy="692150"/>
            <a:chOff x="9892196" y="1454661"/>
            <a:chExt cx="1200785" cy="692150"/>
          </a:xfrm>
        </p:grpSpPr>
        <p:sp>
          <p:nvSpPr>
            <p:cNvPr id="78" name="object 78"/>
            <p:cNvSpPr/>
            <p:nvPr/>
          </p:nvSpPr>
          <p:spPr>
            <a:xfrm>
              <a:off x="9988172" y="1464186"/>
              <a:ext cx="1094740" cy="641985"/>
            </a:xfrm>
            <a:custGeom>
              <a:avLst/>
              <a:gdLst/>
              <a:ahLst/>
              <a:cxnLst/>
              <a:rect l="l" t="t" r="r" b="b"/>
              <a:pathLst>
                <a:path w="1094740" h="641985">
                  <a:moveTo>
                    <a:pt x="1094699" y="0"/>
                  </a:moveTo>
                  <a:lnTo>
                    <a:pt x="1094699" y="641399"/>
                  </a:lnTo>
                  <a:lnTo>
                    <a:pt x="0" y="641399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9" name="object 79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9892196" y="2064596"/>
              <a:ext cx="105500" cy="81980"/>
            </a:xfrm>
            <a:prstGeom prst="rect">
              <a:avLst/>
            </a:prstGeom>
          </p:spPr>
        </p:pic>
      </p:grpSp>
      <p:sp>
        <p:nvSpPr>
          <p:cNvPr id="80" name="object 80"/>
          <p:cNvSpPr txBox="1"/>
          <p:nvPr/>
        </p:nvSpPr>
        <p:spPr>
          <a:xfrm>
            <a:off x="10413992" y="1094854"/>
            <a:ext cx="1337945" cy="369570"/>
          </a:xfrm>
          <a:prstGeom prst="rect">
            <a:avLst/>
          </a:prstGeom>
          <a:ln w="19049">
            <a:solidFill>
              <a:srgbClr val="000000"/>
            </a:solidFill>
          </a:ln>
        </p:spPr>
        <p:txBody>
          <a:bodyPr wrap="square" lIns="0" tIns="28575" rIns="0" bIns="0" rtlCol="0" vert="horz">
            <a:spAutoFit/>
          </a:bodyPr>
          <a:lstStyle/>
          <a:p>
            <a:pPr marL="240665">
              <a:lnSpc>
                <a:spcPct val="100000"/>
              </a:lnSpc>
              <a:spcBef>
                <a:spcPts val="225"/>
              </a:spcBef>
            </a:pPr>
            <a:r>
              <a:rPr dirty="0" sz="1800" spc="-5" b="1">
                <a:solidFill>
                  <a:srgbClr val="4472C4"/>
                </a:solidFill>
                <a:latin typeface="Calibri"/>
                <a:cs typeface="Calibri"/>
              </a:rPr>
              <a:t>CSE</a:t>
            </a:r>
            <a:r>
              <a:rPr dirty="0" sz="1800" spc="-45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solidFill>
                  <a:srgbClr val="4472C4"/>
                </a:solidFill>
                <a:latin typeface="Calibri"/>
                <a:cs typeface="Calibri"/>
              </a:rPr>
              <a:t>3205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81" name="object 81"/>
          <p:cNvGrpSpPr/>
          <p:nvPr/>
        </p:nvGrpSpPr>
        <p:grpSpPr>
          <a:xfrm>
            <a:off x="6441247" y="504787"/>
            <a:ext cx="5320030" cy="3020060"/>
            <a:chOff x="6441247" y="504787"/>
            <a:chExt cx="5320030" cy="3020060"/>
          </a:xfrm>
        </p:grpSpPr>
        <p:sp>
          <p:nvSpPr>
            <p:cNvPr id="82" name="object 82"/>
            <p:cNvSpPr/>
            <p:nvPr/>
          </p:nvSpPr>
          <p:spPr>
            <a:xfrm>
              <a:off x="6537223" y="1771531"/>
              <a:ext cx="2165985" cy="3175"/>
            </a:xfrm>
            <a:custGeom>
              <a:avLst/>
              <a:gdLst/>
              <a:ahLst/>
              <a:cxnLst/>
              <a:rect l="l" t="t" r="r" b="b"/>
              <a:pathLst>
                <a:path w="2165984" h="3175">
                  <a:moveTo>
                    <a:pt x="2165400" y="0"/>
                  </a:moveTo>
                  <a:lnTo>
                    <a:pt x="0" y="3134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3" name="object 83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441247" y="1733675"/>
              <a:ext cx="105546" cy="81980"/>
            </a:xfrm>
            <a:prstGeom prst="rect">
              <a:avLst/>
            </a:prstGeom>
          </p:spPr>
        </p:pic>
        <p:sp>
          <p:nvSpPr>
            <p:cNvPr id="84" name="object 84"/>
            <p:cNvSpPr/>
            <p:nvPr/>
          </p:nvSpPr>
          <p:spPr>
            <a:xfrm>
              <a:off x="8540316" y="1956196"/>
              <a:ext cx="699770" cy="1480820"/>
            </a:xfrm>
            <a:custGeom>
              <a:avLst/>
              <a:gdLst/>
              <a:ahLst/>
              <a:cxnLst/>
              <a:rect l="l" t="t" r="r" b="b"/>
              <a:pathLst>
                <a:path w="699770" h="1480820">
                  <a:moveTo>
                    <a:pt x="699382" y="0"/>
                  </a:moveTo>
                  <a:lnTo>
                    <a:pt x="0" y="1480649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5" name="object 85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8493868" y="3413882"/>
              <a:ext cx="84424" cy="110657"/>
            </a:xfrm>
            <a:prstGeom prst="rect">
              <a:avLst/>
            </a:prstGeom>
          </p:spPr>
        </p:pic>
        <p:sp>
          <p:nvSpPr>
            <p:cNvPr id="86" name="object 86"/>
            <p:cNvSpPr/>
            <p:nvPr/>
          </p:nvSpPr>
          <p:spPr>
            <a:xfrm>
              <a:off x="10413993" y="514312"/>
              <a:ext cx="1337945" cy="369570"/>
            </a:xfrm>
            <a:custGeom>
              <a:avLst/>
              <a:gdLst/>
              <a:ahLst/>
              <a:cxnLst/>
              <a:rect l="l" t="t" r="r" b="b"/>
              <a:pathLst>
                <a:path w="1337945" h="369569">
                  <a:moveTo>
                    <a:pt x="0" y="0"/>
                  </a:moveTo>
                  <a:lnTo>
                    <a:pt x="1337759" y="0"/>
                  </a:lnTo>
                  <a:lnTo>
                    <a:pt x="1337759" y="369331"/>
                  </a:lnTo>
                  <a:lnTo>
                    <a:pt x="0" y="369331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7" name="object 87"/>
          <p:cNvSpPr txBox="1"/>
          <p:nvPr/>
        </p:nvSpPr>
        <p:spPr>
          <a:xfrm>
            <a:off x="10642329" y="530569"/>
            <a:ext cx="8794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solidFill>
                  <a:srgbClr val="4472C4"/>
                </a:solidFill>
                <a:latin typeface="Calibri"/>
                <a:cs typeface="Calibri"/>
              </a:rPr>
              <a:t>CSE</a:t>
            </a:r>
            <a:r>
              <a:rPr dirty="0" sz="1800" spc="-80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solidFill>
                  <a:srgbClr val="4472C4"/>
                </a:solidFill>
                <a:latin typeface="Calibri"/>
                <a:cs typeface="Calibri"/>
              </a:rPr>
              <a:t>4109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7401067" y="3569542"/>
            <a:ext cx="2181225" cy="369570"/>
          </a:xfrm>
          <a:prstGeom prst="rect">
            <a:avLst/>
          </a:prstGeom>
          <a:ln w="19049">
            <a:solidFill>
              <a:srgbClr val="000000"/>
            </a:solidFill>
          </a:ln>
        </p:spPr>
        <p:txBody>
          <a:bodyPr wrap="square" lIns="0" tIns="28575" rIns="0" bIns="0" rtlCol="0" vert="horz">
            <a:spAutoFit/>
          </a:bodyPr>
          <a:lstStyle/>
          <a:p>
            <a:pPr marL="662305">
              <a:lnSpc>
                <a:spcPct val="100000"/>
              </a:lnSpc>
              <a:spcBef>
                <a:spcPts val="225"/>
              </a:spcBef>
            </a:pPr>
            <a:r>
              <a:rPr dirty="0" sz="1800" spc="-5" b="1">
                <a:solidFill>
                  <a:srgbClr val="4472C4"/>
                </a:solidFill>
                <a:latin typeface="Calibri"/>
                <a:cs typeface="Calibri"/>
              </a:rPr>
              <a:t>CSE</a:t>
            </a:r>
            <a:r>
              <a:rPr dirty="0" sz="1800" spc="-45" b="1">
                <a:solidFill>
                  <a:srgbClr val="4472C4"/>
                </a:solidFill>
                <a:latin typeface="Calibri"/>
                <a:cs typeface="Calibri"/>
              </a:rPr>
              <a:t> </a:t>
            </a:r>
            <a:r>
              <a:rPr dirty="0" sz="1800" spc="-5" b="1">
                <a:solidFill>
                  <a:srgbClr val="4472C4"/>
                </a:solidFill>
                <a:latin typeface="Calibri"/>
                <a:cs typeface="Calibri"/>
              </a:rPr>
              <a:t>3203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89" name="object 89"/>
          <p:cNvGrpSpPr/>
          <p:nvPr/>
        </p:nvGrpSpPr>
        <p:grpSpPr>
          <a:xfrm>
            <a:off x="1559841" y="479836"/>
            <a:ext cx="8327390" cy="4125595"/>
            <a:chOff x="1559841" y="479836"/>
            <a:chExt cx="8327390" cy="4125595"/>
          </a:xfrm>
        </p:grpSpPr>
        <p:sp>
          <p:nvSpPr>
            <p:cNvPr id="90" name="object 90"/>
            <p:cNvSpPr/>
            <p:nvPr/>
          </p:nvSpPr>
          <p:spPr>
            <a:xfrm>
              <a:off x="1572541" y="492536"/>
              <a:ext cx="8301990" cy="4100195"/>
            </a:xfrm>
            <a:custGeom>
              <a:avLst/>
              <a:gdLst/>
              <a:ahLst/>
              <a:cxnLst/>
              <a:rect l="l" t="t" r="r" b="b"/>
              <a:pathLst>
                <a:path w="8301990" h="4100195">
                  <a:moveTo>
                    <a:pt x="0" y="4429"/>
                  </a:moveTo>
                  <a:lnTo>
                    <a:pt x="8301446" y="4429"/>
                  </a:lnTo>
                </a:path>
                <a:path w="8301990" h="4100195">
                  <a:moveTo>
                    <a:pt x="0" y="4429"/>
                  </a:moveTo>
                  <a:lnTo>
                    <a:pt x="0" y="2812157"/>
                  </a:lnTo>
                </a:path>
                <a:path w="8301990" h="4100195">
                  <a:moveTo>
                    <a:pt x="8293672" y="0"/>
                  </a:moveTo>
                  <a:lnTo>
                    <a:pt x="8301444" y="2787157"/>
                  </a:lnTo>
                </a:path>
                <a:path w="8301990" h="4100195">
                  <a:moveTo>
                    <a:pt x="8301444" y="2812157"/>
                  </a:moveTo>
                  <a:lnTo>
                    <a:pt x="4928884" y="2812157"/>
                  </a:lnTo>
                </a:path>
                <a:path w="8301990" h="4100195">
                  <a:moveTo>
                    <a:pt x="1578127" y="4100151"/>
                  </a:moveTo>
                  <a:lnTo>
                    <a:pt x="4928883" y="4089168"/>
                  </a:lnTo>
                </a:path>
                <a:path w="8301990" h="4100195">
                  <a:moveTo>
                    <a:pt x="4928883" y="2812157"/>
                  </a:moveTo>
                  <a:lnTo>
                    <a:pt x="4928884" y="4055071"/>
                  </a:lnTo>
                </a:path>
              </a:pathLst>
            </a:custGeom>
            <a:ln w="25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1" name="object 91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9198708" y="1348189"/>
              <a:ext cx="81981" cy="220475"/>
            </a:xfrm>
            <a:prstGeom prst="rect">
              <a:avLst/>
            </a:prstGeom>
          </p:spPr>
        </p:pic>
        <p:pic>
          <p:nvPicPr>
            <p:cNvPr id="92" name="object 92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3966286" y="734087"/>
              <a:ext cx="184851" cy="81928"/>
            </a:xfrm>
            <a:prstGeom prst="rect">
              <a:avLst/>
            </a:prstGeom>
          </p:spPr>
        </p:pic>
        <p:sp>
          <p:nvSpPr>
            <p:cNvPr id="93" name="object 93"/>
            <p:cNvSpPr/>
            <p:nvPr/>
          </p:nvSpPr>
          <p:spPr>
            <a:xfrm>
              <a:off x="6520486" y="1348189"/>
              <a:ext cx="2719705" cy="399415"/>
            </a:xfrm>
            <a:custGeom>
              <a:avLst/>
              <a:gdLst/>
              <a:ahLst/>
              <a:cxnLst/>
              <a:rect l="l" t="t" r="r" b="b"/>
              <a:pathLst>
                <a:path w="2719704" h="399414">
                  <a:moveTo>
                    <a:pt x="2719212" y="0"/>
                  </a:moveTo>
                  <a:lnTo>
                    <a:pt x="0" y="399198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4" name="object 94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6425427" y="1706730"/>
              <a:ext cx="109154" cy="81313"/>
            </a:xfrm>
            <a:prstGeom prst="rect">
              <a:avLst/>
            </a:prstGeom>
          </p:spPr>
        </p:pic>
      </p:grpSp>
      <p:sp>
        <p:nvSpPr>
          <p:cNvPr id="95" name="object 95"/>
          <p:cNvSpPr txBox="1"/>
          <p:nvPr/>
        </p:nvSpPr>
        <p:spPr>
          <a:xfrm>
            <a:off x="10294254" y="2132798"/>
            <a:ext cx="151638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75260">
              <a:lnSpc>
                <a:spcPct val="100000"/>
              </a:lnSpc>
              <a:spcBef>
                <a:spcPts val="100"/>
              </a:spcBef>
            </a:pPr>
            <a:r>
              <a:rPr dirty="0" sz="2400" spc="-15" b="1">
                <a:latin typeface="Calibri"/>
                <a:cs typeface="Calibri"/>
              </a:rPr>
              <a:t>Software </a:t>
            </a:r>
            <a:r>
              <a:rPr dirty="0" sz="2400" spc="-10" b="1">
                <a:latin typeface="Calibri"/>
                <a:cs typeface="Calibri"/>
              </a:rPr>
              <a:t> </a:t>
            </a:r>
            <a:r>
              <a:rPr dirty="0" sz="2400" spc="-5" b="1">
                <a:latin typeface="Calibri"/>
                <a:cs typeface="Calibri"/>
              </a:rPr>
              <a:t>Engineering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94436" y="945375"/>
            <a:ext cx="220091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10" b="1">
                <a:latin typeface="Calibri"/>
                <a:cs typeface="Calibri"/>
              </a:rPr>
              <a:t>Math</a:t>
            </a:r>
            <a:r>
              <a:rPr dirty="0" sz="3000" spc="-90" b="1">
                <a:latin typeface="Calibri"/>
                <a:cs typeface="Calibri"/>
              </a:rPr>
              <a:t> </a:t>
            </a:r>
            <a:r>
              <a:rPr dirty="0" sz="3000" spc="-10" b="1">
                <a:latin typeface="Calibri"/>
                <a:cs typeface="Calibri"/>
              </a:rPr>
              <a:t>Courses</a:t>
            </a:r>
            <a:endParaRPr sz="3000">
              <a:latin typeface="Calibri"/>
              <a:cs typeface="Calibri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81647" y="1443963"/>
          <a:ext cx="11336020" cy="3365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35100"/>
                <a:gridCol w="1543050"/>
                <a:gridCol w="1536064"/>
                <a:gridCol w="1499235"/>
                <a:gridCol w="1209675"/>
                <a:gridCol w="1162684"/>
                <a:gridCol w="1464309"/>
                <a:gridCol w="1464309"/>
              </a:tblGrid>
              <a:tr h="3962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dirty="0" sz="2000" spc="-10" b="1">
                          <a:latin typeface="Calibri"/>
                          <a:cs typeface="Calibri"/>
                        </a:rPr>
                        <a:t>Course</a:t>
                      </a:r>
                      <a:r>
                        <a:rPr dirty="0" sz="2000" spc="-4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b="1"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2793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dirty="0" sz="2000" spc="-10" b="1">
                          <a:latin typeface="Calibri"/>
                          <a:cs typeface="Calibri"/>
                        </a:rPr>
                        <a:t>Course</a:t>
                      </a:r>
                      <a:r>
                        <a:rPr dirty="0" sz="2000" spc="-4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b="1">
                          <a:latin typeface="Calibri"/>
                          <a:cs typeface="Calibri"/>
                        </a:rPr>
                        <a:t>2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2793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dirty="0" sz="2000" spc="-10" b="1">
                          <a:latin typeface="Calibri"/>
                          <a:cs typeface="Calibri"/>
                        </a:rPr>
                        <a:t>Course</a:t>
                      </a:r>
                      <a:r>
                        <a:rPr dirty="0" sz="2000" spc="-4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b="1">
                          <a:latin typeface="Calibri"/>
                          <a:cs typeface="Calibri"/>
                        </a:rPr>
                        <a:t>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2793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dirty="0" sz="2000" spc="-10" b="1">
                          <a:latin typeface="Calibri"/>
                          <a:cs typeface="Calibri"/>
                        </a:rPr>
                        <a:t>Course</a:t>
                      </a:r>
                      <a:r>
                        <a:rPr dirty="0" sz="2000" spc="-4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b="1">
                          <a:latin typeface="Calibri"/>
                          <a:cs typeface="Calibri"/>
                        </a:rPr>
                        <a:t>4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2793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dirty="0" sz="2000" spc="-10" b="1">
                          <a:latin typeface="Calibri"/>
                          <a:cs typeface="Calibri"/>
                        </a:rPr>
                        <a:t>Course</a:t>
                      </a:r>
                      <a:r>
                        <a:rPr dirty="0" sz="2000" spc="-4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b="1">
                          <a:latin typeface="Calibri"/>
                          <a:cs typeface="Calibri"/>
                        </a:rPr>
                        <a:t>5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2793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6364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dirty="0" sz="2000" spc="-10" b="1">
                          <a:latin typeface="Calibri"/>
                          <a:cs typeface="Calibri"/>
                        </a:rPr>
                        <a:t>Course</a:t>
                      </a:r>
                      <a:r>
                        <a:rPr dirty="0" sz="2000" spc="-4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b="1">
                          <a:latin typeface="Calibri"/>
                          <a:cs typeface="Calibri"/>
                        </a:rPr>
                        <a:t>6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2793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749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dirty="0" sz="2000" spc="-10" b="1">
                          <a:latin typeface="Calibri"/>
                          <a:cs typeface="Calibri"/>
                        </a:rPr>
                        <a:t>Course</a:t>
                      </a:r>
                      <a:r>
                        <a:rPr dirty="0" sz="2000" spc="-4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b="1">
                          <a:latin typeface="Calibri"/>
                          <a:cs typeface="Calibri"/>
                        </a:rPr>
                        <a:t>7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2793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dirty="0" sz="2000" spc="-10" b="1">
                          <a:latin typeface="Calibri"/>
                          <a:cs typeface="Calibri"/>
                        </a:rPr>
                        <a:t>Course</a:t>
                      </a:r>
                      <a:r>
                        <a:rPr dirty="0" sz="2000" spc="-4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b="1">
                          <a:latin typeface="Calibri"/>
                          <a:cs typeface="Calibri"/>
                        </a:rPr>
                        <a:t>8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2793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622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2000" spc="-10" b="1">
                          <a:solidFill>
                            <a:srgbClr val="7030A0"/>
                          </a:solidFill>
                          <a:latin typeface="Calibri"/>
                          <a:cs typeface="Calibri"/>
                        </a:rPr>
                        <a:t>Math</a:t>
                      </a:r>
                      <a:r>
                        <a:rPr dirty="0" sz="2000" spc="-40" b="1">
                          <a:solidFill>
                            <a:srgbClr val="7030A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5" b="1">
                          <a:solidFill>
                            <a:srgbClr val="7030A0"/>
                          </a:solidFill>
                          <a:latin typeface="Calibri"/>
                          <a:cs typeface="Calibri"/>
                        </a:rPr>
                        <a:t>1113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279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2000" spc="-10" b="1">
                          <a:solidFill>
                            <a:srgbClr val="7030A0"/>
                          </a:solidFill>
                          <a:latin typeface="Calibri"/>
                          <a:cs typeface="Calibri"/>
                        </a:rPr>
                        <a:t>Math</a:t>
                      </a:r>
                      <a:r>
                        <a:rPr dirty="0" sz="2000" spc="-40" b="1">
                          <a:solidFill>
                            <a:srgbClr val="7030A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5" b="1">
                          <a:solidFill>
                            <a:srgbClr val="7030A0"/>
                          </a:solidFill>
                          <a:latin typeface="Calibri"/>
                          <a:cs typeface="Calibri"/>
                        </a:rPr>
                        <a:t>1213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279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2000" spc="-10" b="1">
                          <a:solidFill>
                            <a:srgbClr val="7030A0"/>
                          </a:solidFill>
                          <a:latin typeface="Calibri"/>
                          <a:cs typeface="Calibri"/>
                        </a:rPr>
                        <a:t>Math</a:t>
                      </a:r>
                      <a:r>
                        <a:rPr dirty="0" sz="2000" spc="-40" b="1">
                          <a:solidFill>
                            <a:srgbClr val="7030A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5" b="1">
                          <a:solidFill>
                            <a:srgbClr val="7030A0"/>
                          </a:solidFill>
                          <a:latin typeface="Calibri"/>
                          <a:cs typeface="Calibri"/>
                        </a:rPr>
                        <a:t>2113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279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2000" spc="-10" b="1">
                          <a:solidFill>
                            <a:srgbClr val="7030A0"/>
                          </a:solidFill>
                          <a:latin typeface="Calibri"/>
                          <a:cs typeface="Calibri"/>
                        </a:rPr>
                        <a:t>Math</a:t>
                      </a:r>
                      <a:r>
                        <a:rPr dirty="0" sz="2000" spc="-40" b="1">
                          <a:solidFill>
                            <a:srgbClr val="7030A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5" b="1">
                          <a:solidFill>
                            <a:srgbClr val="7030A0"/>
                          </a:solidFill>
                          <a:latin typeface="Calibri"/>
                          <a:cs typeface="Calibri"/>
                        </a:rPr>
                        <a:t>2213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279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2000" spc="-5" b="1">
                          <a:solidFill>
                            <a:srgbClr val="7030A0"/>
                          </a:solidFill>
                          <a:latin typeface="Calibri"/>
                          <a:cs typeface="Calibri"/>
                        </a:rPr>
                        <a:t>CSE</a:t>
                      </a:r>
                      <a:r>
                        <a:rPr dirty="0" sz="2000" spc="-45" b="1">
                          <a:solidFill>
                            <a:srgbClr val="7030A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5" b="1">
                          <a:solidFill>
                            <a:srgbClr val="7030A0"/>
                          </a:solidFill>
                          <a:latin typeface="Calibri"/>
                          <a:cs typeface="Calibri"/>
                        </a:rPr>
                        <a:t>2203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279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2000" spc="-5" b="1">
                          <a:solidFill>
                            <a:srgbClr val="7030A0"/>
                          </a:solidFill>
                          <a:latin typeface="Calibri"/>
                          <a:cs typeface="Calibri"/>
                        </a:rPr>
                        <a:t>CSE</a:t>
                      </a:r>
                      <a:r>
                        <a:rPr dirty="0" sz="2000" spc="-45" b="1">
                          <a:solidFill>
                            <a:srgbClr val="7030A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5" b="1">
                          <a:solidFill>
                            <a:srgbClr val="7030A0"/>
                          </a:solidFill>
                          <a:latin typeface="Calibri"/>
                          <a:cs typeface="Calibri"/>
                        </a:rPr>
                        <a:t>3109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279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717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2000" spc="-5" b="1">
                          <a:solidFill>
                            <a:srgbClr val="7030A0"/>
                          </a:solidFill>
                          <a:latin typeface="Calibri"/>
                          <a:cs typeface="Calibri"/>
                        </a:rPr>
                        <a:t>CSE</a:t>
                      </a:r>
                      <a:r>
                        <a:rPr dirty="0" sz="2000" spc="-45" b="1">
                          <a:solidFill>
                            <a:srgbClr val="7030A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5" b="1">
                          <a:solidFill>
                            <a:srgbClr val="7030A0"/>
                          </a:solidFill>
                          <a:latin typeface="Calibri"/>
                          <a:cs typeface="Calibri"/>
                        </a:rPr>
                        <a:t>2101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279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dirty="0" sz="2000" spc="-5" b="1">
                          <a:solidFill>
                            <a:srgbClr val="7030A0"/>
                          </a:solidFill>
                          <a:latin typeface="Calibri"/>
                          <a:cs typeface="Calibri"/>
                        </a:rPr>
                        <a:t>CSE</a:t>
                      </a:r>
                      <a:r>
                        <a:rPr dirty="0" sz="2000" spc="-45" b="1">
                          <a:solidFill>
                            <a:srgbClr val="7030A0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5" b="1">
                          <a:solidFill>
                            <a:srgbClr val="7030A0"/>
                          </a:solidFill>
                          <a:latin typeface="Calibri"/>
                          <a:cs typeface="Calibri"/>
                        </a:rPr>
                        <a:t>3103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2794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1188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5" b="1">
                          <a:latin typeface="Calibri"/>
                          <a:cs typeface="Calibri"/>
                        </a:rPr>
                        <a:t>Calculus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94640" marR="240029" indent="-4826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5" b="1">
                          <a:latin typeface="Calibri"/>
                          <a:cs typeface="Calibri"/>
                        </a:rPr>
                        <a:t>Coo</a:t>
                      </a:r>
                      <a:r>
                        <a:rPr dirty="0" sz="1800" spc="-25" b="1">
                          <a:latin typeface="Calibri"/>
                          <a:cs typeface="Calibri"/>
                        </a:rPr>
                        <a:t>r</a:t>
                      </a:r>
                      <a:r>
                        <a:rPr dirty="0" sz="1800" spc="-5" b="1">
                          <a:latin typeface="Calibri"/>
                          <a:cs typeface="Calibri"/>
                        </a:rPr>
                        <a:t>din</a:t>
                      </a:r>
                      <a:r>
                        <a:rPr dirty="0" sz="1800" spc="-20" b="1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1800" spc="-25" b="1"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z="1800" b="1">
                          <a:latin typeface="Calibri"/>
                          <a:cs typeface="Calibri"/>
                        </a:rPr>
                        <a:t>e  </a:t>
                      </a:r>
                      <a:r>
                        <a:rPr dirty="0" sz="1800" spc="-5" b="1">
                          <a:latin typeface="Calibri"/>
                          <a:cs typeface="Calibri"/>
                        </a:rPr>
                        <a:t>Geometry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80365" marR="374015" indent="8001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25" b="1">
                          <a:latin typeface="Calibri"/>
                          <a:cs typeface="Calibri"/>
                        </a:rPr>
                        <a:t>Vector </a:t>
                      </a:r>
                      <a:r>
                        <a:rPr dirty="0" sz="1800" spc="-2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" b="1">
                          <a:latin typeface="Calibri"/>
                          <a:cs typeface="Calibri"/>
                        </a:rPr>
                        <a:t>Anal</a:t>
                      </a:r>
                      <a:r>
                        <a:rPr dirty="0" sz="1800" spc="-15" b="1">
                          <a:latin typeface="Calibri"/>
                          <a:cs typeface="Calibri"/>
                        </a:rPr>
                        <a:t>y</a:t>
                      </a:r>
                      <a:r>
                        <a:rPr dirty="0" sz="1800" spc="-5" b="1">
                          <a:latin typeface="Calibri"/>
                          <a:cs typeface="Calibri"/>
                        </a:rPr>
                        <a:t>sis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60045" marR="329565" indent="-2286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5" b="1">
                          <a:latin typeface="Calibri"/>
                          <a:cs typeface="Calibri"/>
                        </a:rPr>
                        <a:t>Compl</a:t>
                      </a:r>
                      <a:r>
                        <a:rPr dirty="0" sz="1800" spc="-30" b="1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1800" b="1">
                          <a:latin typeface="Calibri"/>
                          <a:cs typeface="Calibri"/>
                        </a:rPr>
                        <a:t>x  </a:t>
                      </a:r>
                      <a:r>
                        <a:rPr dirty="0" sz="1800" spc="-20" b="1">
                          <a:latin typeface="Calibri"/>
                          <a:cs typeface="Calibri"/>
                        </a:rPr>
                        <a:t>Variable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78435" marR="111125" indent="-61594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5" b="1">
                          <a:latin typeface="Calibri"/>
                          <a:cs typeface="Calibri"/>
                        </a:rPr>
                        <a:t>Numeri</a:t>
                      </a:r>
                      <a:r>
                        <a:rPr dirty="0" sz="1800" spc="-15" b="1">
                          <a:latin typeface="Calibri"/>
                          <a:cs typeface="Calibri"/>
                        </a:rPr>
                        <a:t>c</a:t>
                      </a:r>
                      <a:r>
                        <a:rPr dirty="0" sz="1800" spc="-5" b="1">
                          <a:latin typeface="Calibri"/>
                          <a:cs typeface="Calibri"/>
                        </a:rPr>
                        <a:t>al  </a:t>
                      </a:r>
                      <a:r>
                        <a:rPr dirty="0" sz="1800" spc="-10" b="1">
                          <a:latin typeface="Calibri"/>
                          <a:cs typeface="Calibri"/>
                        </a:rPr>
                        <a:t>Methods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0" b="1">
                          <a:latin typeface="Calibri"/>
                          <a:cs typeface="Calibri"/>
                        </a:rPr>
                        <a:t>Statistics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8585" marR="102235" indent="2374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15" b="1">
                          <a:latin typeface="Calibri"/>
                          <a:cs typeface="Calibri"/>
                        </a:rPr>
                        <a:t>Discrete </a:t>
                      </a:r>
                      <a:r>
                        <a:rPr dirty="0" sz="1800" spc="-1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b="1">
                          <a:latin typeface="Calibri"/>
                          <a:cs typeface="Calibri"/>
                        </a:rPr>
                        <a:t>M</a:t>
                      </a:r>
                      <a:r>
                        <a:rPr dirty="0" sz="1800" spc="-20" b="1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1800" spc="-5" b="1">
                          <a:latin typeface="Calibri"/>
                          <a:cs typeface="Calibri"/>
                        </a:rPr>
                        <a:t>them</a:t>
                      </a:r>
                      <a:r>
                        <a:rPr dirty="0" sz="1800" spc="-20" b="1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1800" spc="-5" b="1">
                          <a:latin typeface="Calibri"/>
                          <a:cs typeface="Calibri"/>
                        </a:rPr>
                        <a:t>tics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9855" marR="103505" indent="16573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800" spc="-5" b="1">
                          <a:latin typeface="Calibri"/>
                          <a:cs typeface="Calibri"/>
                        </a:rPr>
                        <a:t>Theory of </a:t>
                      </a:r>
                      <a:r>
                        <a:rPr dirty="0" sz="180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" b="1">
                          <a:latin typeface="Calibri"/>
                          <a:cs typeface="Calibri"/>
                        </a:rPr>
                        <a:t>Compu</a:t>
                      </a:r>
                      <a:r>
                        <a:rPr dirty="0" sz="1800" spc="-20" b="1">
                          <a:latin typeface="Calibri"/>
                          <a:cs typeface="Calibri"/>
                        </a:rPr>
                        <a:t>ta</a:t>
                      </a:r>
                      <a:r>
                        <a:rPr dirty="0" sz="1800" spc="-5" b="1">
                          <a:latin typeface="Calibri"/>
                          <a:cs typeface="Calibri"/>
                        </a:rPr>
                        <a:t>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12344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algn="ctr" marL="233679" marR="227965" indent="635">
                        <a:lnSpc>
                          <a:spcPct val="100000"/>
                        </a:lnSpc>
                      </a:pPr>
                      <a:r>
                        <a:rPr dirty="0" sz="1800" spc="-10" b="1">
                          <a:latin typeface="Calibri"/>
                          <a:cs typeface="Calibri"/>
                        </a:rPr>
                        <a:t>Ordinary </a:t>
                      </a:r>
                      <a:r>
                        <a:rPr dirty="0" sz="1800" spc="-5" b="1">
                          <a:latin typeface="Calibri"/>
                          <a:cs typeface="Calibri"/>
                        </a:rPr>
                        <a:t> Dif</a:t>
                      </a:r>
                      <a:r>
                        <a:rPr dirty="0" sz="1800" spc="-35" b="1">
                          <a:latin typeface="Calibri"/>
                          <a:cs typeface="Calibri"/>
                        </a:rPr>
                        <a:t>f</a:t>
                      </a:r>
                      <a:r>
                        <a:rPr dirty="0" sz="1800" spc="-5" b="1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1800" spc="-25" b="1">
                          <a:latin typeface="Calibri"/>
                          <a:cs typeface="Calibri"/>
                        </a:rPr>
                        <a:t>r</a:t>
                      </a:r>
                      <a:r>
                        <a:rPr dirty="0" sz="1800" spc="-5" b="1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1800" spc="-20" b="1">
                          <a:latin typeface="Calibri"/>
                          <a:cs typeface="Calibri"/>
                        </a:rPr>
                        <a:t>n</a:t>
                      </a:r>
                      <a:r>
                        <a:rPr dirty="0" sz="1800" spc="-5" b="1">
                          <a:latin typeface="Calibri"/>
                          <a:cs typeface="Calibri"/>
                        </a:rPr>
                        <a:t>tial  </a:t>
                      </a:r>
                      <a:r>
                        <a:rPr dirty="0" sz="1800" spc="-10" b="1">
                          <a:latin typeface="Calibri"/>
                          <a:cs typeface="Calibri"/>
                        </a:rPr>
                        <a:t>Equation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63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403860" marR="396875" indent="71120">
                        <a:lnSpc>
                          <a:spcPct val="100000"/>
                        </a:lnSpc>
                      </a:pPr>
                      <a:r>
                        <a:rPr dirty="0" sz="1800" spc="-5" b="1">
                          <a:latin typeface="Calibri"/>
                          <a:cs typeface="Calibri"/>
                        </a:rPr>
                        <a:t>Linear </a:t>
                      </a:r>
                      <a:r>
                        <a:rPr dirty="0" sz="180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800" spc="-5" b="1">
                          <a:latin typeface="Calibri"/>
                          <a:cs typeface="Calibri"/>
                        </a:rPr>
                        <a:t>Al</a:t>
                      </a:r>
                      <a:r>
                        <a:rPr dirty="0" sz="1800" spc="-20" b="1">
                          <a:latin typeface="Calibri"/>
                          <a:cs typeface="Calibri"/>
                        </a:rPr>
                        <a:t>g</a:t>
                      </a:r>
                      <a:r>
                        <a:rPr dirty="0" sz="1800" spc="-5" b="1">
                          <a:latin typeface="Calibri"/>
                          <a:cs typeface="Calibri"/>
                        </a:rPr>
                        <a:t>eb</a:t>
                      </a:r>
                      <a:r>
                        <a:rPr dirty="0" sz="1800" spc="-40" b="1">
                          <a:latin typeface="Calibri"/>
                          <a:cs typeface="Calibri"/>
                        </a:rPr>
                        <a:t>r</a:t>
                      </a:r>
                      <a:r>
                        <a:rPr dirty="0" sz="1800" b="1">
                          <a:latin typeface="Calibri"/>
                          <a:cs typeface="Calibri"/>
                        </a:rPr>
                        <a:t>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63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algn="ctr" marL="212090" marR="206375">
                        <a:lnSpc>
                          <a:spcPct val="100000"/>
                        </a:lnSpc>
                      </a:pPr>
                      <a:r>
                        <a:rPr dirty="0" sz="1800" spc="-10" b="1">
                          <a:latin typeface="Calibri"/>
                          <a:cs typeface="Calibri"/>
                        </a:rPr>
                        <a:t>Partial </a:t>
                      </a:r>
                      <a:r>
                        <a:rPr dirty="0" sz="1800" spc="-5" b="1">
                          <a:latin typeface="Calibri"/>
                          <a:cs typeface="Calibri"/>
                        </a:rPr>
                        <a:t> Dif</a:t>
                      </a:r>
                      <a:r>
                        <a:rPr dirty="0" sz="1800" spc="-35" b="1">
                          <a:latin typeface="Calibri"/>
                          <a:cs typeface="Calibri"/>
                        </a:rPr>
                        <a:t>f</a:t>
                      </a:r>
                      <a:r>
                        <a:rPr dirty="0" sz="1800" spc="-5" b="1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1800" spc="-25" b="1">
                          <a:latin typeface="Calibri"/>
                          <a:cs typeface="Calibri"/>
                        </a:rPr>
                        <a:t>r</a:t>
                      </a:r>
                      <a:r>
                        <a:rPr dirty="0" sz="1800" spc="-5" b="1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1800" spc="-20" b="1">
                          <a:latin typeface="Calibri"/>
                          <a:cs typeface="Calibri"/>
                        </a:rPr>
                        <a:t>n</a:t>
                      </a:r>
                      <a:r>
                        <a:rPr dirty="0" sz="1800" spc="-5" b="1">
                          <a:latin typeface="Calibri"/>
                          <a:cs typeface="Calibri"/>
                        </a:rPr>
                        <a:t>tial  </a:t>
                      </a:r>
                      <a:r>
                        <a:rPr dirty="0" sz="1800" spc="-10" b="1">
                          <a:latin typeface="Calibri"/>
                          <a:cs typeface="Calibri"/>
                        </a:rPr>
                        <a:t>Equation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63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9070">
                        <a:lnSpc>
                          <a:spcPts val="1889"/>
                        </a:lnSpc>
                      </a:pPr>
                      <a:r>
                        <a:rPr dirty="0" sz="1800" spc="-5" b="1">
                          <a:latin typeface="Calibri"/>
                          <a:cs typeface="Calibri"/>
                        </a:rPr>
                        <a:t>Queuing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248920">
                        <a:lnSpc>
                          <a:spcPct val="100000"/>
                        </a:lnSpc>
                      </a:pPr>
                      <a:r>
                        <a:rPr dirty="0" sz="1800" spc="-5" b="1">
                          <a:latin typeface="Calibri"/>
                          <a:cs typeface="Calibri"/>
                        </a:rPr>
                        <a:t>Theory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</a:tr>
              <a:tr h="7139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1950" marR="284480" indent="-73660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dirty="0" sz="1800" spc="-5" b="1">
                          <a:latin typeface="Calibri"/>
                          <a:cs typeface="Calibri"/>
                        </a:rPr>
                        <a:t>Harmonic  </a:t>
                      </a:r>
                      <a:r>
                        <a:rPr dirty="0" sz="1800" spc="-10" b="1">
                          <a:latin typeface="Calibri"/>
                          <a:cs typeface="Calibri"/>
                        </a:rPr>
                        <a:t>Analysis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1028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17288" y="77783"/>
            <a:ext cx="7287895" cy="504190"/>
          </a:xfrm>
          <a:prstGeom prst="rect"/>
        </p:spPr>
        <p:txBody>
          <a:bodyPr wrap="square" lIns="0" tIns="177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3100" spc="5"/>
              <a:t>Relationship</a:t>
            </a:r>
            <a:r>
              <a:rPr dirty="0" sz="3100" spc="-15"/>
              <a:t> </a:t>
            </a:r>
            <a:r>
              <a:rPr dirty="0" sz="3100" spc="10"/>
              <a:t>between</a:t>
            </a:r>
            <a:r>
              <a:rPr dirty="0" sz="3100" spc="-5"/>
              <a:t> </a:t>
            </a:r>
            <a:r>
              <a:rPr dirty="0" sz="3100" spc="10"/>
              <a:t>Mathematics</a:t>
            </a:r>
            <a:r>
              <a:rPr dirty="0" sz="3100" spc="-10"/>
              <a:t> </a:t>
            </a:r>
            <a:r>
              <a:rPr dirty="0" sz="3100" spc="15"/>
              <a:t>and</a:t>
            </a:r>
            <a:r>
              <a:rPr dirty="0" sz="3100" spc="-10"/>
              <a:t> </a:t>
            </a:r>
            <a:r>
              <a:rPr dirty="0" sz="3100" spc="10"/>
              <a:t>CSE</a:t>
            </a:r>
            <a:endParaRPr sz="3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CSE_As_A_Discipline_I</dc:title>
  <dcterms:created xsi:type="dcterms:W3CDTF">2024-07-31T02:27:00Z</dcterms:created>
  <dcterms:modified xsi:type="dcterms:W3CDTF">2024-07-31T02:27:00Z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