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2" r:id="rId3"/>
  </p:sldMasterIdLst>
  <p:notesMasterIdLst>
    <p:notesMasterId r:id="rId12"/>
  </p:notesMasterIdLst>
  <p:sldIdLst>
    <p:sldId id="256" r:id="rId4"/>
    <p:sldId id="277" r:id="rId5"/>
    <p:sldId id="281" r:id="rId6"/>
    <p:sldId id="278" r:id="rId7"/>
    <p:sldId id="282" r:id="rId8"/>
    <p:sldId id="280" r:id="rId9"/>
    <p:sldId id="27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77"/>
            <p14:sldId id="281"/>
            <p14:sldId id="278"/>
            <p14:sldId id="282"/>
            <p14:sldId id="280"/>
            <p14:sldId id="27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94781" autoAdjust="0"/>
  </p:normalViewPr>
  <p:slideViewPr>
    <p:cSldViewPr snapToGrid="0">
      <p:cViewPr varScale="1">
        <p:scale>
          <a:sx n="73" d="100"/>
          <a:sy n="73" d="100"/>
        </p:scale>
        <p:origin x="11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2018/3/9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77494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9696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9868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7685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106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16302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1702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55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4101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52293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13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3/9/2018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3/9/2018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8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/>
              <a:t>课后练习一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字符串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78" y="1363609"/>
            <a:ext cx="8074673" cy="5204615"/>
          </a:xfrm>
        </p:spPr>
        <p:txBody>
          <a:bodyPr>
            <a:normAutofit fontScale="92500"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对字符串中的元音字母进行循环右移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位处理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如：对“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”循环右移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位，结果为：“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对“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”循环右移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位，结果为：“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“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</a:t>
            </a:r>
            <a:r>
              <a:rPr lang="en-US" altLang="zh-CN" sz="24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循环右移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结果为：“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输入格式：一个整数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，代表需要处理的字符串个数，接下来有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行，一行单词（长度不超过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，全是由小写字母组成），一行一个整型数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输出格式：每个结果占一行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82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D67454-5B57-4F40-8793-119F72C1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043"/>
            <a:ext cx="9144000" cy="26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2867" y="1352337"/>
            <a:ext cx="83429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</a:rPr>
              <a:t>大家都听过大数相加吧？今天来点不一样的：小数相加</a:t>
            </a:r>
            <a:endParaRPr lang="en-US" altLang="zh-CN" sz="2400" dirty="0">
              <a:latin typeface="微软雅黑" charset="0"/>
              <a:ea typeface="微软雅黑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输入格式：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第一行是一个整数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n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，代表测试样例数目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,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随后有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n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行测试样例，每行有两个小数，以空格分开。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输出格式：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输出每个测试样例的中两个小数的和，一个结果占一行。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样例：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			// 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整数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n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，代表只有一个测试样例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2.32 1.300	//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分别代表连个两个小数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3.62		//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结果：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2.32+1.300=3.62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是不是很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easy?</a:t>
            </a:r>
          </a:p>
          <a:p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01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339403"/>
            <a:ext cx="8425196" cy="4932608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你以为真就这么简单吗？</a:t>
            </a:r>
            <a:endParaRPr lang="en-US" altLang="zh-CN" sz="240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Segoe UI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请计算</a:t>
            </a:r>
            <a:r>
              <a:rPr lang="en-US" altLang="zh-CN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:</a:t>
            </a: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	 245415.32456464645489456546065054654645615646485556464684446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5450.2131364521654616519846516165468441654564650012313065461564566654056100</a:t>
            </a: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微软雅黑" charset="0"/>
              <a:ea typeface="微软雅黑" charset="0"/>
              <a:sym typeface="+mn-ea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NOTE:</a:t>
            </a:r>
            <a:r>
              <a:rPr lang="zh-CN" altLang="en-US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输入中的每个小数不超过</a:t>
            </a:r>
            <a:r>
              <a:rPr lang="en-US" altLang="zh-CN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100</a:t>
            </a:r>
            <a:r>
              <a:rPr lang="zh-CN" altLang="en-US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位（不包括小数点）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335A2E-9CBA-4623-9066-EC08047C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9783"/>
            <a:ext cx="9144000" cy="15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0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题目三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196957" y="1502688"/>
            <a:ext cx="85747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扑克牌大小只有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，给出一组排（未排好序），对方出牌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，用程序判断手中牌是否能够压过对方出牌。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规则：出牌牌型有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种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一张 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5...9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可压过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[2]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两张 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44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...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可压过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三张 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444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规则如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[2]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4]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四张 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4444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规则如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[2][3]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，如果是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1122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2233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3344, 4455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5566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6677,7788,8899,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后面的比前面的均大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五张 牌型只有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12345 23456 34567 45678 56789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五个，后面的比前面的均大。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6]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六张 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111222,222333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333444,444555,555666….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后面的比前面的均大。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输入：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第一行为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代表测试样例数目。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接下来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行，每两行为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组。每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组输入两个字符串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字符串代表手中牌，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字符串代表出的牌。每行字符串长度均不超过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输出：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压过输出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YES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否则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18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题目三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453327" y="1621362"/>
            <a:ext cx="7886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样例输入：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12233445566677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33</a:t>
            </a: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YES</a:t>
            </a:r>
            <a:endParaRPr lang="en-US" altLang="zh-CN" sz="2400" dirty="0"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</a:rPr>
              <a:t>示例</a:t>
            </a:r>
            <a:endParaRPr lang="en-US" altLang="zh-CN" sz="2400" dirty="0"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D81B1F-2772-4533-BFDE-6FE52028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93" y="3790368"/>
            <a:ext cx="7257143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6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580998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</Words>
  <Application>Microsoft Office PowerPoint</Application>
  <PresentationFormat>全屏显示(4:3)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Microsoft YaHei UI</vt:lpstr>
      <vt:lpstr>宋体</vt:lpstr>
      <vt:lpstr>微软雅黑</vt:lpstr>
      <vt:lpstr>Arial</vt:lpstr>
      <vt:lpstr>Calibri</vt:lpstr>
      <vt:lpstr>Segoe UI</vt:lpstr>
      <vt:lpstr>Segoe UI Light</vt:lpstr>
      <vt:lpstr>WelcomeDoc</vt:lpstr>
      <vt:lpstr>1_WelcomeDoc</vt:lpstr>
      <vt:lpstr>课后练习一 字符串 </vt:lpstr>
      <vt:lpstr>题目一</vt:lpstr>
      <vt:lpstr>结果展示</vt:lpstr>
      <vt:lpstr>题目二</vt:lpstr>
      <vt:lpstr>结果展示</vt:lpstr>
      <vt:lpstr>题目三</vt:lpstr>
      <vt:lpstr>题目三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2014-12-21T12:02:03Z</dcterms:created>
  <dcterms:modified xsi:type="dcterms:W3CDTF">2018-03-09T06:43:45Z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