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2" r:id="rId3"/>
  </p:sldMasterIdLst>
  <p:notesMasterIdLst>
    <p:notesMasterId r:id="rId13"/>
  </p:notesMasterIdLst>
  <p:sldIdLst>
    <p:sldId id="256" r:id="rId4"/>
    <p:sldId id="277" r:id="rId5"/>
    <p:sldId id="278" r:id="rId6"/>
    <p:sldId id="283" r:id="rId7"/>
    <p:sldId id="279" r:id="rId8"/>
    <p:sldId id="280" r:id="rId9"/>
    <p:sldId id="281" r:id="rId10"/>
    <p:sldId id="282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277"/>
            <p14:sldId id="278"/>
            <p14:sldId id="283"/>
          </p14:sldIdLst>
        </p14:section>
        <p14:section name="无标题节" id="{0BA4A949-36C4-402C-8332-EEB2A333EC54}">
          <p14:sldIdLst>
            <p14:sldId id="279"/>
            <p14:sldId id="280"/>
            <p14:sldId id="281"/>
            <p14:sldId id="28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A2"/>
    <a:srgbClr val="D24726"/>
    <a:srgbClr val="DD462F"/>
    <a:srgbClr val="D2B4A6"/>
    <a:srgbClr val="734F29"/>
    <a:srgbClr val="AEB785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1" autoAdjust="0"/>
    <p:restoredTop sz="93130" autoAdjust="0"/>
  </p:normalViewPr>
  <p:slideViewPr>
    <p:cSldViewPr snapToGrid="0">
      <p:cViewPr varScale="1">
        <p:scale>
          <a:sx n="107" d="100"/>
          <a:sy n="107" d="100"/>
        </p:scale>
        <p:origin x="181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2018/3/16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95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477494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796960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198687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076854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771066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616302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71702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556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14101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552293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9134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3/16/2018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3/16/2018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081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2" y="1649112"/>
            <a:ext cx="7886700" cy="2922889"/>
          </a:xfrm>
        </p:spPr>
        <p:txBody>
          <a:bodyPr/>
          <a:lstStyle/>
          <a:p>
            <a:r>
              <a:rPr lang="zh-CN" altLang="en-US" dirty="0"/>
              <a:t>课后练习二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排序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题目一  带参宏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685581"/>
            <a:ext cx="8074673" cy="4491382"/>
          </a:xfrm>
        </p:spPr>
        <p:txBody>
          <a:bodyPr>
            <a:normAutofit fontScale="92500" lnSpcReduction="10000"/>
          </a:bodyPr>
          <a:lstStyle/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描述：定义一个带参宏排序函数，然后给定一个整型数组，数组中的元素在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类型范围内。利用已经写好的带参宏对数组进行升序排序。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：带参宏函数要以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sort(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array,arraySize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为模板实现，以方便我们测试。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请注意，我们为题目一提供了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kehou_Q1_TODO.cpp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，提交时请提交完整的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kehou_Q1_TODO.cpp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，在对应的区域实现你的代码，不要擅自修改文件中注释的内容。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282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题目二  函数指针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7998513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描述：题目一使用了带参宏，但在实际项目中使用的带参宏是及其容易出错的，如果没有足够的经验，我们更推荐你使用其他方法来完成。与题目一类似，本题要求你实现一个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cmp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函数，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sort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函数负责排序，具体的排序规则由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cmp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定义，比如通过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cmp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可以指定用升序或者降序的规则对数据进行排序。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cmp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函数原型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cmp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a,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b)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sort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函数原型为：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void sort(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*data,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n,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(*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cmp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)(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)) 	// data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为待排序的数组，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为数组大小。排序后的结果应该放入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094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3D77D-F0A8-4A0D-B287-0C4EE318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题目二 函数指针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3E9EB-6018-464F-A9FB-1E037603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825625"/>
            <a:ext cx="7773226" cy="461493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请注意，我们为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题目二提供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kehou_Q2_TODO.cpp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，提交时请提交完整的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kehou_Q2_TODO.cpp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，在对应的区域实现你的代码，不要擅自修改文件中注释的内容。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为了方便测试，请提供一个按升序规则进行排序的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，当助教调用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sort(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data,n,cmp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里的数据应该是按升序进行排列的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0798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1B9DF-7DDA-4830-8773-BE8131C0F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题目三：</a:t>
            </a:r>
            <a:r>
              <a:rPr lang="zh-CN" altLang="en-US" dirty="0" smtClean="0"/>
              <a:t>附加</a:t>
            </a:r>
            <a:r>
              <a:rPr lang="zh-CN" altLang="en-US" dirty="0"/>
              <a:t>题 泛型排序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8A871-9593-43DD-8948-0635AF1B1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492624"/>
            <a:ext cx="8179172" cy="468433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描述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题目一二都是针对整型数组进行排序的，假如我们要对浮点类型、字符串类型或者其他自定义的机构体进行排序该怎么办呢？把前面的代码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一份，然后修修改改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?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这样程序的复用性太低了。聪明的你，能否实现一个通用的排序程序，来解决不同类型的排序问题呢？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Hint:C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语言中有一个类型叫做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void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，这个类型有什么特殊的地方大家还记得吗？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40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8B715-EA7C-48B6-9035-47D576BD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45" y="22131"/>
            <a:ext cx="8062025" cy="1208868"/>
          </a:xfrm>
        </p:spPr>
        <p:txBody>
          <a:bodyPr/>
          <a:lstStyle/>
          <a:p>
            <a:r>
              <a:rPr lang="zh-CN" altLang="en-US" dirty="0"/>
              <a:t>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87B60-1BDE-49DC-9B3C-A95AC4A04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346" y="1570131"/>
            <a:ext cx="8062025" cy="4351338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如果你还没有思路，那我就给出两个函数原型，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cmp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void *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a,const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void *b);</a:t>
            </a:r>
          </a:p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void sort ( void *base,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size_t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num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size_t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size,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( * comparator ) (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void *,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void * ) );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中，第一个参数是参与排序的数组名（或者也可以理解成开始排序的地址，因为可以写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&amp;s[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，这个问题下面有说明）；第二个参数是参与排序的元素个数； 第三个参数是单个元素的大小（推荐使用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(s[0])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这样的表达式）；第四个参数就是比较函数。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5502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8C7F2-C0EA-424F-AD31-2E3BD0A8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EBC9D2-94C4-4B91-A417-4B005770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825624"/>
            <a:ext cx="8062025" cy="4776881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如果对不同的类型进行排序时，只要提供一个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cmp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函数，传入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函数中就可以完成排序了。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请注意，我们为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题目三提供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kehou_Q3_TODO.cpp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，提交时请提交完整的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kehou_Q3_TODO.cpp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，在对应的区域实现你的代码，不要擅自修改文件中注释的内容。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该题不做不会降低你总分，但可以给你额外的提分。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14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F8EC0-498F-450A-90A0-BC668E408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模板类排序（自学）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6669F-7CB9-4630-AB76-D6BD0AE2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825625"/>
            <a:ext cx="8062025" cy="4351338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algorithm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头文件中的：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 &lt;class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RandomAccessIterator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sort (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RandomAccessIterator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first,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RandomAccessIterator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last);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 &lt;class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RandomAccessIterator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class Compare&gt;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sort (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RandomAccessIterator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first,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RandomAccessIterator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last, Compare comp);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你可以自己实现一个类似的吗？</a:t>
            </a:r>
          </a:p>
        </p:txBody>
      </p:sp>
    </p:spTree>
    <p:extLst>
      <p:ext uri="{BB962C8B-B14F-4D97-AF65-F5344CB8AC3E}">
        <p14:creationId xmlns:p14="http://schemas.microsoft.com/office/powerpoint/2010/main" val="3448097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/>
              <a:t>Q&amp;A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0580998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1_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683</Words>
  <Application>Microsoft Office PowerPoint</Application>
  <PresentationFormat>全屏显示(4:3)</PresentationFormat>
  <Paragraphs>36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Microsoft YaHei UI</vt:lpstr>
      <vt:lpstr>宋体</vt:lpstr>
      <vt:lpstr>微软雅黑</vt:lpstr>
      <vt:lpstr>Arial</vt:lpstr>
      <vt:lpstr>Calibri</vt:lpstr>
      <vt:lpstr>Segoe UI</vt:lpstr>
      <vt:lpstr>Segoe UI Light</vt:lpstr>
      <vt:lpstr>WelcomeDoc</vt:lpstr>
      <vt:lpstr>1_WelcomeDoc</vt:lpstr>
      <vt:lpstr>课后练习二 排序 </vt:lpstr>
      <vt:lpstr>题目一  带参宏</vt:lpstr>
      <vt:lpstr>题目二  函数指针</vt:lpstr>
      <vt:lpstr>题目二 函数指针</vt:lpstr>
      <vt:lpstr>题目三：附加题 泛型排序</vt:lpstr>
      <vt:lpstr>提示</vt:lpstr>
      <vt:lpstr>提示</vt:lpstr>
      <vt:lpstr>模板类排序（自学）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2014-12-21T12:02:03Z</dcterms:created>
  <dcterms:modified xsi:type="dcterms:W3CDTF">2018-03-16T05:43:34Z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