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2"/>
  </p:notesMasterIdLst>
  <p:sldIdLst>
    <p:sldId id="256" r:id="rId4"/>
    <p:sldId id="277" r:id="rId5"/>
    <p:sldId id="283" r:id="rId6"/>
    <p:sldId id="278" r:id="rId7"/>
    <p:sldId id="282" r:id="rId8"/>
    <p:sldId id="284" r:id="rId9"/>
    <p:sldId id="27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7"/>
            <p14:sldId id="283"/>
            <p14:sldId id="278"/>
            <p14:sldId id="282"/>
            <p14:sldId id="284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94254" autoAdjust="0"/>
  </p:normalViewPr>
  <p:slideViewPr>
    <p:cSldViewPr snapToGrid="0">
      <p:cViewPr varScale="1">
        <p:scale>
          <a:sx n="73" d="100"/>
          <a:sy n="73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http://acm.hdu.edu.cn/showproblem.php?pid=1113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3/9/2018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/>
              <a:t>课堂练习题一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字符串基本操作</a:t>
            </a:r>
            <a:endParaRPr lang="en-US" altLang="zh-CN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解读字符串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在美国的报纸上，有一种叫做“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”的文字游戏。这个游戏的目的是为了解决一个谜语。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先给出若干个单词，这个单词集合作为一个字典。然后会再给出一系列单词序列，这个单词集合作为谜语集合，每个谜语都是一个单词。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我们的目的是利用字典，将谜语翻译成答案。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如何利用字典来解码？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将谜语看成一个个字母组成的序列，将这些字母序列进行排列组合，如果某一个组合在字典中，那这个组合就可以看做是这个谜语的谜底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7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解码例子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假设字典为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/>
              <a:t>tarp</a:t>
            </a:r>
            <a:r>
              <a:rPr lang="zh-CN" altLang="en-US" sz="2000" dirty="0"/>
              <a:t>，</a:t>
            </a:r>
            <a:r>
              <a:rPr lang="en-US" altLang="zh-CN" sz="2000" dirty="0"/>
              <a:t>trap,  given,  hello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谜语为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 err="1"/>
              <a:t>aptr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vgine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asd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的谜底，</a:t>
            </a:r>
            <a:r>
              <a:rPr lang="en-US" altLang="zh-CN" sz="2000" dirty="0"/>
              <a:t> given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vgine</a:t>
            </a:r>
            <a:r>
              <a:rPr lang="zh-CN" altLang="en-US" sz="2000" dirty="0"/>
              <a:t>的谜底。</a:t>
            </a:r>
            <a:r>
              <a:rPr lang="en-US" altLang="zh-CN" sz="2000" dirty="0" err="1"/>
              <a:t>asd</a:t>
            </a:r>
            <a:r>
              <a:rPr lang="zh-CN" altLang="en-US" sz="2000" dirty="0"/>
              <a:t>没有谜底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一个谜语可能对应多个谜底，也可能没有谜底与之对应。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输入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7" y="1621362"/>
            <a:ext cx="7886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输入格式描述：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一个字典，至少包含一个单词，最多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个单词，每个单词一行。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，它表示字典输入结束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一个或多个谜语，你需要找出它们的谜底。每个谜语各占一行，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一个谜语就是一个单词。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，表示谜语输入结束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所有的字典和谜语中的单词都是由小写字母组成，每个单词的长度至少为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NOTE:XXXXXX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个大写的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字母。字典中的单词不一定是按字母序进行输入的，同时字典中的单词不会重复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3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命令解码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326" y="1621363"/>
            <a:ext cx="8309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输出描述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对于每个谜语，按照字母序输出所有的谜底，输出的每个谜底各占一行，如果一个谜语找不到谜底，输出</a:t>
            </a:r>
            <a:r>
              <a:rPr lang="zh-CN" altLang="en-US" sz="2000" dirty="0"/>
              <a:t>‘</a:t>
            </a:r>
            <a:r>
              <a:rPr lang="en-US" altLang="zh-CN" sz="2000" dirty="0"/>
              <a:t>NOT A VALID 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如果一个谜语对应着多个谜底，则按照字典序（不是该题中的字典序，以字符串从小到大的顺序输出谜底）输出每个谜底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输出完一个谜语的所有谜底之后，输出‘******’，将不同的谜语的谜底分割开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4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实现效果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99" y="-165100"/>
            <a:ext cx="713735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全屏显示(4:3)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Microsoft YaHei UI</vt:lpstr>
      <vt:lpstr>楷体</vt:lpstr>
      <vt:lpstr>宋体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1_WelcomeDoc</vt:lpstr>
      <vt:lpstr>课堂练习题一 </vt:lpstr>
      <vt:lpstr>知识要点</vt:lpstr>
      <vt:lpstr>解读字符串</vt:lpstr>
      <vt:lpstr>解码例子</vt:lpstr>
      <vt:lpstr>输入</vt:lpstr>
      <vt:lpstr>命令解码</vt:lpstr>
      <vt:lpstr>实现效果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2018-03-09T05:22:07Z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